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doc" ContentType="application/msword"/>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8" r:id="rId4"/>
    <p:sldMasterId id="2147483666" r:id="rId5"/>
    <p:sldMasterId id="2147483672" r:id="rId6"/>
    <p:sldMasterId id="2147483679" r:id="rId7"/>
    <p:sldMasterId id="2147483708" r:id="rId8"/>
  </p:sldMasterIdLst>
  <p:notesMasterIdLst>
    <p:notesMasterId r:id="rId83"/>
  </p:notesMasterIdLst>
  <p:handoutMasterIdLst>
    <p:handoutMasterId r:id="rId84"/>
  </p:handoutMasterIdLst>
  <p:sldIdLst>
    <p:sldId id="289" r:id="rId9"/>
    <p:sldId id="413" r:id="rId10"/>
    <p:sldId id="643" r:id="rId11"/>
    <p:sldId id="615" r:id="rId12"/>
    <p:sldId id="632" r:id="rId13"/>
    <p:sldId id="636" r:id="rId14"/>
    <p:sldId id="635" r:id="rId15"/>
    <p:sldId id="633" r:id="rId16"/>
    <p:sldId id="634" r:id="rId17"/>
    <p:sldId id="631" r:id="rId18"/>
    <p:sldId id="610" r:id="rId19"/>
    <p:sldId id="611" r:id="rId20"/>
    <p:sldId id="609" r:id="rId21"/>
    <p:sldId id="614" r:id="rId22"/>
    <p:sldId id="616" r:id="rId23"/>
    <p:sldId id="617" r:id="rId24"/>
    <p:sldId id="618" r:id="rId25"/>
    <p:sldId id="619" r:id="rId26"/>
    <p:sldId id="620" r:id="rId27"/>
    <p:sldId id="621" r:id="rId28"/>
    <p:sldId id="622" r:id="rId29"/>
    <p:sldId id="623" r:id="rId30"/>
    <p:sldId id="625" r:id="rId31"/>
    <p:sldId id="626" r:id="rId32"/>
    <p:sldId id="512" r:id="rId33"/>
    <p:sldId id="513" r:id="rId34"/>
    <p:sldId id="514" r:id="rId35"/>
    <p:sldId id="515" r:id="rId36"/>
    <p:sldId id="516" r:id="rId37"/>
    <p:sldId id="517" r:id="rId38"/>
    <p:sldId id="518" r:id="rId39"/>
    <p:sldId id="637" r:id="rId40"/>
    <p:sldId id="638" r:id="rId41"/>
    <p:sldId id="639" r:id="rId42"/>
    <p:sldId id="640" r:id="rId43"/>
    <p:sldId id="641" r:id="rId44"/>
    <p:sldId id="519" r:id="rId45"/>
    <p:sldId id="520" r:id="rId46"/>
    <p:sldId id="521" r:id="rId47"/>
    <p:sldId id="522" r:id="rId48"/>
    <p:sldId id="627" r:id="rId49"/>
    <p:sldId id="642" r:id="rId50"/>
    <p:sldId id="526" r:id="rId51"/>
    <p:sldId id="527" r:id="rId52"/>
    <p:sldId id="528" r:id="rId53"/>
    <p:sldId id="529" r:id="rId54"/>
    <p:sldId id="530" r:id="rId55"/>
    <p:sldId id="531" r:id="rId56"/>
    <p:sldId id="532" r:id="rId57"/>
    <p:sldId id="533" r:id="rId58"/>
    <p:sldId id="534" r:id="rId59"/>
    <p:sldId id="536" r:id="rId60"/>
    <p:sldId id="537" r:id="rId61"/>
    <p:sldId id="538" r:id="rId62"/>
    <p:sldId id="539" r:id="rId63"/>
    <p:sldId id="602" r:id="rId64"/>
    <p:sldId id="540" r:id="rId65"/>
    <p:sldId id="542" r:id="rId66"/>
    <p:sldId id="543" r:id="rId67"/>
    <p:sldId id="544" r:id="rId68"/>
    <p:sldId id="545" r:id="rId69"/>
    <p:sldId id="554" r:id="rId70"/>
    <p:sldId id="555" r:id="rId71"/>
    <p:sldId id="556" r:id="rId72"/>
    <p:sldId id="559" r:id="rId73"/>
    <p:sldId id="560" r:id="rId74"/>
    <p:sldId id="565" r:id="rId75"/>
    <p:sldId id="566" r:id="rId76"/>
    <p:sldId id="567" r:id="rId77"/>
    <p:sldId id="568" r:id="rId78"/>
    <p:sldId id="569" r:id="rId79"/>
    <p:sldId id="577" r:id="rId80"/>
    <p:sldId id="587" r:id="rId81"/>
    <p:sldId id="510" r:id="rId82"/>
  </p:sldIdLst>
  <p:sldSz cx="9144000" cy="6858000" type="screen4x3"/>
  <p:notesSz cx="7315200" cy="96012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5">
          <p15:clr>
            <a:srgbClr val="A4A3A4"/>
          </p15:clr>
        </p15:guide>
        <p15:guide id="2" orient="horz" pos="981">
          <p15:clr>
            <a:srgbClr val="A4A3A4"/>
          </p15:clr>
        </p15:guide>
        <p15:guide id="3" orient="horz" pos="4065">
          <p15:clr>
            <a:srgbClr val="A4A3A4"/>
          </p15:clr>
        </p15:guide>
        <p15:guide id="4" pos="249">
          <p15:clr>
            <a:srgbClr val="A4A3A4"/>
          </p15:clr>
        </p15:guide>
        <p15:guide id="5" pos="2835">
          <p15:clr>
            <a:srgbClr val="A4A3A4"/>
          </p15:clr>
        </p15:guide>
        <p15:guide id="6" pos="2936">
          <p15:clr>
            <a:srgbClr val="A4A3A4"/>
          </p15:clr>
        </p15:guide>
        <p15:guide id="7" pos="5511">
          <p15:clr>
            <a:srgbClr val="A4A3A4"/>
          </p15:clr>
        </p15:guide>
        <p15:guide id="8" pos="4083">
          <p15:clr>
            <a:srgbClr val="A4A3A4"/>
          </p15:clr>
        </p15:guide>
        <p15:guide id="9" orient="horz" pos="2024">
          <p15:clr>
            <a:srgbClr val="A4A3A4"/>
          </p15:clr>
        </p15:guide>
        <p15:guide id="10" orient="horz" pos="3838">
          <p15:clr>
            <a:srgbClr val="A4A3A4"/>
          </p15:clr>
        </p15:guide>
        <p15:guide id="11" orient="horz" pos="3787">
          <p15:clr>
            <a:srgbClr val="A4A3A4"/>
          </p15:clr>
        </p15:guide>
        <p15:guide id="12" pos="5314">
          <p15:clr>
            <a:srgbClr val="A4A3A4"/>
          </p15:clr>
        </p15:guide>
        <p15:guide id="13" pos="5556">
          <p15:clr>
            <a:srgbClr val="A4A3A4"/>
          </p15:clr>
        </p15:guide>
        <p15:guide id="14" pos="5533">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guide id="3" orient="horz" pos="3024">
          <p15:clr>
            <a:srgbClr val="A4A3A4"/>
          </p15:clr>
        </p15:guide>
        <p15:guide id="4"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cy Hooper" initials="NH"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8F2"/>
    <a:srgbClr val="90C08C"/>
    <a:srgbClr val="FFECD9"/>
    <a:srgbClr val="D9819A"/>
    <a:srgbClr val="DFF5DF"/>
    <a:srgbClr val="FEF6DA"/>
    <a:srgbClr val="FFFFCC"/>
    <a:srgbClr val="003399"/>
    <a:srgbClr val="649B55"/>
    <a:srgbClr val="EAB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298" autoAdjust="0"/>
    <p:restoredTop sz="99819" autoAdjust="0"/>
  </p:normalViewPr>
  <p:slideViewPr>
    <p:cSldViewPr showGuides="1">
      <p:cViewPr varScale="1">
        <p:scale>
          <a:sx n="74" d="100"/>
          <a:sy n="74" d="100"/>
        </p:scale>
        <p:origin x="624" y="72"/>
      </p:cViewPr>
      <p:guideLst>
        <p:guide orient="horz" pos="4125"/>
        <p:guide orient="horz" pos="981"/>
        <p:guide orient="horz" pos="4065"/>
        <p:guide pos="249"/>
        <p:guide pos="2835"/>
        <p:guide pos="2936"/>
        <p:guide pos="5511"/>
        <p:guide pos="4083"/>
        <p:guide orient="horz" pos="2024"/>
        <p:guide orient="horz" pos="3838"/>
        <p:guide orient="horz" pos="3787"/>
        <p:guide pos="5314"/>
        <p:guide pos="5556"/>
        <p:guide pos="5533"/>
      </p:guideLst>
    </p:cSldViewPr>
  </p:slideViewPr>
  <p:notesTextViewPr>
    <p:cViewPr>
      <p:scale>
        <a:sx n="1" d="1"/>
        <a:sy n="1" d="1"/>
      </p:scale>
      <p:origin x="0" y="0"/>
    </p:cViewPr>
  </p:notesTextViewPr>
  <p:sorterViewPr>
    <p:cViewPr>
      <p:scale>
        <a:sx n="75" d="100"/>
        <a:sy n="75" d="100"/>
      </p:scale>
      <p:origin x="0" y="0"/>
    </p:cViewPr>
  </p:sorterViewPr>
  <p:notesViewPr>
    <p:cSldViewPr showGuides="1">
      <p:cViewPr varScale="1">
        <p:scale>
          <a:sx n="82" d="100"/>
          <a:sy n="82" d="100"/>
        </p:scale>
        <p:origin x="-3180" y="-96"/>
      </p:cViewPr>
      <p:guideLst>
        <p:guide orient="horz" pos="2909"/>
        <p:guide pos="2208"/>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handoutMaster" Target="handoutMasters/handoutMaster1.xml"/><Relationship Id="rId89"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F8840A-513D-457A-9D38-2E5FB1F379ED}" type="doc">
      <dgm:prSet loTypeId="urn:microsoft.com/office/officeart/2005/8/layout/hierarchy3" loCatId="list" qsTypeId="urn:microsoft.com/office/officeart/2005/8/quickstyle/simple1#1" qsCatId="simple" csTypeId="urn:microsoft.com/office/officeart/2005/8/colors/accent1_2#1" csCatId="accent1" phldr="1"/>
      <dgm:spPr/>
      <dgm:t>
        <a:bodyPr/>
        <a:lstStyle/>
        <a:p>
          <a:endParaRPr lang="en-US"/>
        </a:p>
      </dgm:t>
    </dgm:pt>
    <dgm:pt modelId="{C17CE4B2-45D8-46EE-8CE2-B654B298F126}">
      <dgm:prSet/>
      <dgm:spPr/>
      <dgm:t>
        <a:bodyPr/>
        <a:lstStyle/>
        <a:p>
          <a:pPr rtl="0"/>
          <a:r>
            <a:rPr lang="en-US" dirty="0" smtClean="0"/>
            <a:t>Offline Card Authentication </a:t>
          </a:r>
          <a:endParaRPr lang="en-US" dirty="0"/>
        </a:p>
      </dgm:t>
    </dgm:pt>
    <dgm:pt modelId="{C68821F1-6710-4961-B9D1-0CEBDECFC651}" type="parTrans" cxnId="{E0D70D9A-32A4-435A-B790-C9560955DB96}">
      <dgm:prSet/>
      <dgm:spPr/>
      <dgm:t>
        <a:bodyPr/>
        <a:lstStyle/>
        <a:p>
          <a:endParaRPr lang="en-US"/>
        </a:p>
      </dgm:t>
    </dgm:pt>
    <dgm:pt modelId="{FBF74EDB-34B7-4784-BCC2-5798DCC514A3}" type="sibTrans" cxnId="{E0D70D9A-32A4-435A-B790-C9560955DB96}">
      <dgm:prSet/>
      <dgm:spPr/>
      <dgm:t>
        <a:bodyPr/>
        <a:lstStyle/>
        <a:p>
          <a:endParaRPr lang="en-US"/>
        </a:p>
      </dgm:t>
    </dgm:pt>
    <dgm:pt modelId="{7B5F0EFF-52C3-43CB-BE89-2AB72331CD68}">
      <dgm:prSet/>
      <dgm:spPr/>
      <dgm:t>
        <a:bodyPr/>
        <a:lstStyle/>
        <a:p>
          <a:pPr rtl="0"/>
          <a:r>
            <a:rPr lang="en-US" dirty="0" smtClean="0"/>
            <a:t>Static Data Authentication (</a:t>
          </a:r>
          <a:r>
            <a:rPr lang="en-US" dirty="0" smtClean="0">
              <a:solidFill>
                <a:srgbClr val="0070C0"/>
              </a:solidFill>
            </a:rPr>
            <a:t>SDA</a:t>
          </a:r>
          <a:r>
            <a:rPr lang="en-US" dirty="0" smtClean="0"/>
            <a:t>)</a:t>
          </a:r>
          <a:endParaRPr lang="en-US" dirty="0"/>
        </a:p>
      </dgm:t>
    </dgm:pt>
    <dgm:pt modelId="{2089E692-66B0-4C9C-810F-B381F8641A92}" type="parTrans" cxnId="{49E4A115-A92F-4774-B8F8-2DD346D6AD51}">
      <dgm:prSet/>
      <dgm:spPr/>
      <dgm:t>
        <a:bodyPr/>
        <a:lstStyle/>
        <a:p>
          <a:endParaRPr lang="en-US"/>
        </a:p>
      </dgm:t>
    </dgm:pt>
    <dgm:pt modelId="{694D40EE-0548-4378-895E-95D47450F443}" type="sibTrans" cxnId="{49E4A115-A92F-4774-B8F8-2DD346D6AD51}">
      <dgm:prSet/>
      <dgm:spPr/>
      <dgm:t>
        <a:bodyPr/>
        <a:lstStyle/>
        <a:p>
          <a:endParaRPr lang="en-US"/>
        </a:p>
      </dgm:t>
    </dgm:pt>
    <dgm:pt modelId="{9F5C7CF7-2545-4313-8AC2-AED1225C23F0}">
      <dgm:prSet/>
      <dgm:spPr/>
      <dgm:t>
        <a:bodyPr/>
        <a:lstStyle/>
        <a:p>
          <a:pPr rtl="0"/>
          <a:r>
            <a:rPr lang="en-US" dirty="0" smtClean="0"/>
            <a:t>Dynamic Data Authentication (</a:t>
          </a:r>
          <a:r>
            <a:rPr lang="en-US" dirty="0" smtClean="0">
              <a:solidFill>
                <a:srgbClr val="0070C0"/>
              </a:solidFill>
            </a:rPr>
            <a:t>DDA</a:t>
          </a:r>
          <a:r>
            <a:rPr lang="en-US" dirty="0" smtClean="0"/>
            <a:t>)</a:t>
          </a:r>
          <a:endParaRPr lang="en-US" dirty="0"/>
        </a:p>
      </dgm:t>
    </dgm:pt>
    <dgm:pt modelId="{12E51E25-1A55-4768-A204-42D9EC57A383}" type="parTrans" cxnId="{35AF3347-9274-4BAC-8AC0-235698AE3EA1}">
      <dgm:prSet/>
      <dgm:spPr/>
      <dgm:t>
        <a:bodyPr/>
        <a:lstStyle/>
        <a:p>
          <a:endParaRPr lang="en-US"/>
        </a:p>
      </dgm:t>
    </dgm:pt>
    <dgm:pt modelId="{089BA2F9-970A-4E81-8B38-FA98F8C2CB31}" type="sibTrans" cxnId="{35AF3347-9274-4BAC-8AC0-235698AE3EA1}">
      <dgm:prSet/>
      <dgm:spPr/>
      <dgm:t>
        <a:bodyPr/>
        <a:lstStyle/>
        <a:p>
          <a:endParaRPr lang="en-US"/>
        </a:p>
      </dgm:t>
    </dgm:pt>
    <dgm:pt modelId="{A1922895-1491-40CA-B5B9-E9066D4C5F26}">
      <dgm:prSet/>
      <dgm:spPr/>
      <dgm:t>
        <a:bodyPr/>
        <a:lstStyle/>
        <a:p>
          <a:pPr rtl="0"/>
          <a:r>
            <a:rPr lang="en-US" dirty="0" smtClean="0"/>
            <a:t>Combined Data Authentication (</a:t>
          </a:r>
          <a:r>
            <a:rPr lang="en-US" dirty="0" smtClean="0">
              <a:solidFill>
                <a:srgbClr val="0070C0"/>
              </a:solidFill>
            </a:rPr>
            <a:t>CDA</a:t>
          </a:r>
          <a:r>
            <a:rPr lang="en-US" dirty="0" smtClean="0"/>
            <a:t>)</a:t>
          </a:r>
          <a:endParaRPr lang="en-US" dirty="0"/>
        </a:p>
      </dgm:t>
    </dgm:pt>
    <dgm:pt modelId="{691726CE-C34B-45FC-AA1E-C24B1DA1170F}" type="parTrans" cxnId="{DEDCDF15-2ABB-49CA-BEDB-0231D70FFEEC}">
      <dgm:prSet/>
      <dgm:spPr/>
      <dgm:t>
        <a:bodyPr/>
        <a:lstStyle/>
        <a:p>
          <a:endParaRPr lang="en-US"/>
        </a:p>
      </dgm:t>
    </dgm:pt>
    <dgm:pt modelId="{071315DC-9331-416D-938E-3168C8E60016}" type="sibTrans" cxnId="{DEDCDF15-2ABB-49CA-BEDB-0231D70FFEEC}">
      <dgm:prSet/>
      <dgm:spPr/>
      <dgm:t>
        <a:bodyPr/>
        <a:lstStyle/>
        <a:p>
          <a:endParaRPr lang="en-US"/>
        </a:p>
      </dgm:t>
    </dgm:pt>
    <dgm:pt modelId="{5D3FE50B-CBD8-4E46-962B-A482B53D338D}">
      <dgm:prSet/>
      <dgm:spPr/>
      <dgm:t>
        <a:bodyPr/>
        <a:lstStyle/>
        <a:p>
          <a:pPr rtl="0"/>
          <a:r>
            <a:rPr lang="en-US" dirty="0" smtClean="0"/>
            <a:t>Online Card Authentication</a:t>
          </a:r>
          <a:endParaRPr lang="en-US" dirty="0"/>
        </a:p>
      </dgm:t>
    </dgm:pt>
    <dgm:pt modelId="{6D8F581D-7B3C-4054-B11F-A35B3E7D6C1F}" type="parTrans" cxnId="{313EEB75-9F6B-4949-AA57-AC574323AD68}">
      <dgm:prSet/>
      <dgm:spPr/>
      <dgm:t>
        <a:bodyPr/>
        <a:lstStyle/>
        <a:p>
          <a:endParaRPr lang="en-US"/>
        </a:p>
      </dgm:t>
    </dgm:pt>
    <dgm:pt modelId="{BC5F54F0-28D2-4E7F-969E-BE6C09583DB9}" type="sibTrans" cxnId="{313EEB75-9F6B-4949-AA57-AC574323AD68}">
      <dgm:prSet/>
      <dgm:spPr/>
      <dgm:t>
        <a:bodyPr/>
        <a:lstStyle/>
        <a:p>
          <a:endParaRPr lang="en-US"/>
        </a:p>
      </dgm:t>
    </dgm:pt>
    <dgm:pt modelId="{78CF7026-B847-4D5D-88AA-A7F798B95CD1}">
      <dgm:prSet/>
      <dgm:spPr/>
      <dgm:t>
        <a:bodyPr/>
        <a:lstStyle/>
        <a:p>
          <a:pPr marL="0" marR="0" indent="0" defTabSz="914400" rtl="0" eaLnBrk="1" fontAlgn="auto" latinLnBrk="0" hangingPunct="1">
            <a:lnSpc>
              <a:spcPct val="100000"/>
            </a:lnSpc>
            <a:spcBef>
              <a:spcPts val="0"/>
            </a:spcBef>
            <a:spcAft>
              <a:spcPts val="0"/>
            </a:spcAft>
            <a:buClrTx/>
            <a:buSzTx/>
            <a:buFontTx/>
            <a:buNone/>
            <a:tabLst/>
            <a:defRPr/>
          </a:pPr>
          <a:r>
            <a:rPr lang="en-US" dirty="0" smtClean="0"/>
            <a:t>Cryptogram Validation</a:t>
          </a:r>
        </a:p>
        <a:p>
          <a:pPr marL="0" marR="0" indent="0"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solidFill>
                <a:srgbClr val="0070C0"/>
              </a:solidFill>
            </a:rPr>
            <a:t>ARQC</a:t>
          </a:r>
          <a:r>
            <a:rPr lang="en-US" dirty="0" smtClean="0"/>
            <a:t>)</a:t>
          </a:r>
        </a:p>
      </dgm:t>
    </dgm:pt>
    <dgm:pt modelId="{155F5685-F804-4CE4-92B0-7AA99A601322}" type="parTrans" cxnId="{A71777E5-BC4A-491E-B1FC-E7DAA943EDDA}">
      <dgm:prSet/>
      <dgm:spPr/>
      <dgm:t>
        <a:bodyPr/>
        <a:lstStyle/>
        <a:p>
          <a:endParaRPr lang="en-US"/>
        </a:p>
      </dgm:t>
    </dgm:pt>
    <dgm:pt modelId="{7CB5C0C2-653E-4D9A-8056-C3D777A9B714}" type="sibTrans" cxnId="{A71777E5-BC4A-491E-B1FC-E7DAA943EDDA}">
      <dgm:prSet/>
      <dgm:spPr/>
      <dgm:t>
        <a:bodyPr/>
        <a:lstStyle/>
        <a:p>
          <a:endParaRPr lang="en-US"/>
        </a:p>
      </dgm:t>
    </dgm:pt>
    <dgm:pt modelId="{BEEEC911-85E7-4E8C-9621-244BA7FE7055}">
      <dgm:prSet/>
      <dgm:spPr/>
      <dgm:t>
        <a:bodyPr/>
        <a:lstStyle/>
        <a:p>
          <a:pPr rtl="0"/>
          <a:r>
            <a:rPr lang="en-US" dirty="0" smtClean="0"/>
            <a:t>Supported CVM’s</a:t>
          </a:r>
          <a:endParaRPr lang="en-US" dirty="0"/>
        </a:p>
      </dgm:t>
    </dgm:pt>
    <dgm:pt modelId="{E055BA68-D6EE-4673-BCFA-FEA98B68977C}" type="parTrans" cxnId="{208711D1-2148-481F-B9C7-8519A337F488}">
      <dgm:prSet/>
      <dgm:spPr/>
      <dgm:t>
        <a:bodyPr/>
        <a:lstStyle/>
        <a:p>
          <a:endParaRPr lang="en-US"/>
        </a:p>
      </dgm:t>
    </dgm:pt>
    <dgm:pt modelId="{A0CA3662-81F4-4404-A04E-95AE96DEAB20}" type="sibTrans" cxnId="{208711D1-2148-481F-B9C7-8519A337F488}">
      <dgm:prSet/>
      <dgm:spPr/>
      <dgm:t>
        <a:bodyPr/>
        <a:lstStyle/>
        <a:p>
          <a:endParaRPr lang="en-US"/>
        </a:p>
      </dgm:t>
    </dgm:pt>
    <dgm:pt modelId="{DE006F62-04D1-4EDA-8244-74AE6DCDCA2D}">
      <dgm:prSet/>
      <dgm:spPr/>
      <dgm:t>
        <a:bodyPr/>
        <a:lstStyle/>
        <a:p>
          <a:pPr rtl="0"/>
          <a:r>
            <a:rPr lang="en-US" dirty="0" smtClean="0"/>
            <a:t>Offline PIN </a:t>
          </a:r>
          <a:endParaRPr lang="en-US" dirty="0"/>
        </a:p>
      </dgm:t>
    </dgm:pt>
    <dgm:pt modelId="{6B152632-B413-4E15-9934-88A2828A09A1}" type="parTrans" cxnId="{9FCB37EC-7F9C-4834-8D9F-51E8745E5FC9}">
      <dgm:prSet/>
      <dgm:spPr/>
      <dgm:t>
        <a:bodyPr/>
        <a:lstStyle/>
        <a:p>
          <a:endParaRPr lang="en-US"/>
        </a:p>
      </dgm:t>
    </dgm:pt>
    <dgm:pt modelId="{46B2CDF4-44A3-4978-A49E-4CB8C0E64B10}" type="sibTrans" cxnId="{9FCB37EC-7F9C-4834-8D9F-51E8745E5FC9}">
      <dgm:prSet/>
      <dgm:spPr/>
      <dgm:t>
        <a:bodyPr/>
        <a:lstStyle/>
        <a:p>
          <a:endParaRPr lang="en-US"/>
        </a:p>
      </dgm:t>
    </dgm:pt>
    <dgm:pt modelId="{C4610E07-935B-4686-B077-FD09633CA73B}">
      <dgm:prSet/>
      <dgm:spPr/>
      <dgm:t>
        <a:bodyPr/>
        <a:lstStyle/>
        <a:p>
          <a:pPr rtl="0"/>
          <a:r>
            <a:rPr lang="en-US" smtClean="0"/>
            <a:t>Signature</a:t>
          </a:r>
          <a:endParaRPr lang="en-US"/>
        </a:p>
      </dgm:t>
    </dgm:pt>
    <dgm:pt modelId="{A55D3A86-2AA7-4734-84BA-D33EBEB835CE}" type="parTrans" cxnId="{35972A38-2333-4B6B-8668-448F653030C6}">
      <dgm:prSet/>
      <dgm:spPr/>
      <dgm:t>
        <a:bodyPr/>
        <a:lstStyle/>
        <a:p>
          <a:endParaRPr lang="en-US"/>
        </a:p>
      </dgm:t>
    </dgm:pt>
    <dgm:pt modelId="{222C6EBA-5CB9-4170-8C94-9FCF616C8ED3}" type="sibTrans" cxnId="{35972A38-2333-4B6B-8668-448F653030C6}">
      <dgm:prSet/>
      <dgm:spPr/>
      <dgm:t>
        <a:bodyPr/>
        <a:lstStyle/>
        <a:p>
          <a:endParaRPr lang="en-US"/>
        </a:p>
      </dgm:t>
    </dgm:pt>
    <dgm:pt modelId="{7EC2D963-969A-4EFD-AD08-EE61F2636640}">
      <dgm:prSet/>
      <dgm:spPr/>
      <dgm:t>
        <a:bodyPr/>
        <a:lstStyle/>
        <a:p>
          <a:pPr rtl="0"/>
          <a:r>
            <a:rPr lang="en-US" dirty="0" smtClean="0"/>
            <a:t>No cardholder verification method </a:t>
          </a:r>
        </a:p>
        <a:p>
          <a:pPr rtl="0"/>
          <a:r>
            <a:rPr lang="en-US" dirty="0" smtClean="0"/>
            <a:t>(</a:t>
          </a:r>
          <a:r>
            <a:rPr lang="en-US" dirty="0" smtClean="0">
              <a:solidFill>
                <a:srgbClr val="0070C0"/>
              </a:solidFill>
            </a:rPr>
            <a:t>CVM</a:t>
          </a:r>
          <a:r>
            <a:rPr lang="en-US" dirty="0" smtClean="0"/>
            <a:t>) </a:t>
          </a:r>
          <a:endParaRPr lang="en-US" dirty="0"/>
        </a:p>
      </dgm:t>
    </dgm:pt>
    <dgm:pt modelId="{899A99BD-128A-4736-9538-14AB07D9C194}" type="parTrans" cxnId="{04337728-A83B-4DB2-A121-C5DF85AA919F}">
      <dgm:prSet/>
      <dgm:spPr/>
      <dgm:t>
        <a:bodyPr/>
        <a:lstStyle/>
        <a:p>
          <a:endParaRPr lang="en-US"/>
        </a:p>
      </dgm:t>
    </dgm:pt>
    <dgm:pt modelId="{297061D2-B258-4C09-A33D-6FB5D8F3A033}" type="sibTrans" cxnId="{04337728-A83B-4DB2-A121-C5DF85AA919F}">
      <dgm:prSet/>
      <dgm:spPr/>
      <dgm:t>
        <a:bodyPr/>
        <a:lstStyle/>
        <a:p>
          <a:endParaRPr lang="en-US"/>
        </a:p>
      </dgm:t>
    </dgm:pt>
    <dgm:pt modelId="{7FB8552A-3FD5-47BE-9D94-25965025769B}">
      <dgm:prSet/>
      <dgm:spPr/>
      <dgm:t>
        <a:bodyPr/>
        <a:lstStyle/>
        <a:p>
          <a:pPr rtl="0"/>
          <a:r>
            <a:rPr lang="en-US" dirty="0" smtClean="0"/>
            <a:t>Authorization</a:t>
          </a:r>
        </a:p>
        <a:p>
          <a:pPr rtl="0"/>
          <a:r>
            <a:rPr lang="en-US" dirty="0" smtClean="0"/>
            <a:t>Rules</a:t>
          </a:r>
          <a:endParaRPr lang="en-US" dirty="0"/>
        </a:p>
      </dgm:t>
    </dgm:pt>
    <dgm:pt modelId="{D0122E0B-A961-4141-A7F9-F5CE4FB6036A}" type="parTrans" cxnId="{5B17A6DF-D454-44D8-9D19-A8932CDF5493}">
      <dgm:prSet/>
      <dgm:spPr/>
      <dgm:t>
        <a:bodyPr/>
        <a:lstStyle/>
        <a:p>
          <a:endParaRPr lang="en-US"/>
        </a:p>
      </dgm:t>
    </dgm:pt>
    <dgm:pt modelId="{59885F4B-1673-48EC-A77F-C6483D1FC5AB}" type="sibTrans" cxnId="{5B17A6DF-D454-44D8-9D19-A8932CDF5493}">
      <dgm:prSet/>
      <dgm:spPr/>
      <dgm:t>
        <a:bodyPr/>
        <a:lstStyle/>
        <a:p>
          <a:endParaRPr lang="en-US"/>
        </a:p>
      </dgm:t>
    </dgm:pt>
    <dgm:pt modelId="{504C16AF-33A0-4DA1-884C-20C10B207189}">
      <dgm:prSet/>
      <dgm:spPr/>
      <dgm:t>
        <a:bodyPr/>
        <a:lstStyle/>
        <a:p>
          <a:pPr rtl="0"/>
          <a:r>
            <a:rPr lang="en-US" smtClean="0"/>
            <a:t>Online</a:t>
          </a:r>
          <a:endParaRPr lang="en-US"/>
        </a:p>
      </dgm:t>
    </dgm:pt>
    <dgm:pt modelId="{1A7D242C-2E30-4242-881D-EBFF61D92A4C}" type="parTrans" cxnId="{A93AADF6-D4E1-4B0A-A953-E5F86434611B}">
      <dgm:prSet/>
      <dgm:spPr/>
      <dgm:t>
        <a:bodyPr/>
        <a:lstStyle/>
        <a:p>
          <a:endParaRPr lang="en-US"/>
        </a:p>
      </dgm:t>
    </dgm:pt>
    <dgm:pt modelId="{2B3D2E3B-9A4F-4A51-95D6-5F4BECD2A51B}" type="sibTrans" cxnId="{A93AADF6-D4E1-4B0A-A953-E5F86434611B}">
      <dgm:prSet/>
      <dgm:spPr/>
      <dgm:t>
        <a:bodyPr/>
        <a:lstStyle/>
        <a:p>
          <a:endParaRPr lang="en-US"/>
        </a:p>
      </dgm:t>
    </dgm:pt>
    <dgm:pt modelId="{11E255F0-CEDE-4D6C-9B4A-502A81C2B272}">
      <dgm:prSet/>
      <dgm:spPr/>
      <dgm:t>
        <a:bodyPr/>
        <a:lstStyle/>
        <a:p>
          <a:pPr rtl="0"/>
          <a:r>
            <a:rPr lang="en-US" smtClean="0"/>
            <a:t>Offline</a:t>
          </a:r>
          <a:endParaRPr lang="en-US"/>
        </a:p>
      </dgm:t>
    </dgm:pt>
    <dgm:pt modelId="{EA6888E9-61C3-4003-9DFC-3CDC7540A5BC}" type="parTrans" cxnId="{587815EF-A097-467A-8231-311030AC0378}">
      <dgm:prSet/>
      <dgm:spPr/>
      <dgm:t>
        <a:bodyPr/>
        <a:lstStyle/>
        <a:p>
          <a:endParaRPr lang="en-US"/>
        </a:p>
      </dgm:t>
    </dgm:pt>
    <dgm:pt modelId="{F7BB31EE-6F60-4956-933F-C794B3072768}" type="sibTrans" cxnId="{587815EF-A097-467A-8231-311030AC0378}">
      <dgm:prSet/>
      <dgm:spPr/>
      <dgm:t>
        <a:bodyPr/>
        <a:lstStyle/>
        <a:p>
          <a:endParaRPr lang="en-US"/>
        </a:p>
      </dgm:t>
    </dgm:pt>
    <dgm:pt modelId="{971EB378-9E0F-42FF-89FE-351AE74DB342}">
      <dgm:prSet/>
      <dgm:spPr/>
      <dgm:t>
        <a:bodyPr/>
        <a:lstStyle/>
        <a:p>
          <a:pPr rtl="0"/>
          <a:r>
            <a:rPr lang="en-US" dirty="0" smtClean="0"/>
            <a:t>Online PIN </a:t>
          </a:r>
          <a:endParaRPr lang="en-US" dirty="0"/>
        </a:p>
      </dgm:t>
    </dgm:pt>
    <dgm:pt modelId="{EBE1E031-C32E-4476-A8AA-84308D91D5F3}" type="parTrans" cxnId="{86BDF436-0DE4-4C35-B973-BABE19C17B67}">
      <dgm:prSet/>
      <dgm:spPr/>
      <dgm:t>
        <a:bodyPr/>
        <a:lstStyle/>
        <a:p>
          <a:endParaRPr lang="en-US"/>
        </a:p>
      </dgm:t>
    </dgm:pt>
    <dgm:pt modelId="{8876C1D8-C2CB-4E81-9223-1FE9DBE3B78A}" type="sibTrans" cxnId="{86BDF436-0DE4-4C35-B973-BABE19C17B67}">
      <dgm:prSet/>
      <dgm:spPr/>
      <dgm:t>
        <a:bodyPr/>
        <a:lstStyle/>
        <a:p>
          <a:endParaRPr lang="en-US"/>
        </a:p>
      </dgm:t>
    </dgm:pt>
    <dgm:pt modelId="{0DFB2D0E-5E02-4525-8768-59384D7FE078}" type="pres">
      <dgm:prSet presAssocID="{31F8840A-513D-457A-9D38-2E5FB1F379ED}" presName="diagram" presStyleCnt="0">
        <dgm:presLayoutVars>
          <dgm:chPref val="1"/>
          <dgm:dir/>
          <dgm:animOne val="branch"/>
          <dgm:animLvl val="lvl"/>
          <dgm:resizeHandles/>
        </dgm:presLayoutVars>
      </dgm:prSet>
      <dgm:spPr/>
      <dgm:t>
        <a:bodyPr/>
        <a:lstStyle/>
        <a:p>
          <a:endParaRPr lang="en-US"/>
        </a:p>
      </dgm:t>
    </dgm:pt>
    <dgm:pt modelId="{AA42939C-05E8-47DA-865C-373CB9EA5210}" type="pres">
      <dgm:prSet presAssocID="{C17CE4B2-45D8-46EE-8CE2-B654B298F126}" presName="root" presStyleCnt="0"/>
      <dgm:spPr/>
    </dgm:pt>
    <dgm:pt modelId="{14ADCB82-4383-45D8-AA62-2D33F95F4035}" type="pres">
      <dgm:prSet presAssocID="{C17CE4B2-45D8-46EE-8CE2-B654B298F126}" presName="rootComposite" presStyleCnt="0"/>
      <dgm:spPr/>
    </dgm:pt>
    <dgm:pt modelId="{9645BCC9-4516-45FC-B47B-0101ACB6B436}" type="pres">
      <dgm:prSet presAssocID="{C17CE4B2-45D8-46EE-8CE2-B654B298F126}" presName="rootText" presStyleLbl="node1" presStyleIdx="0" presStyleCnt="4"/>
      <dgm:spPr/>
      <dgm:t>
        <a:bodyPr/>
        <a:lstStyle/>
        <a:p>
          <a:endParaRPr lang="en-US"/>
        </a:p>
      </dgm:t>
    </dgm:pt>
    <dgm:pt modelId="{02DF0BDF-EFDC-4108-AF51-7F0E6A2FC5EE}" type="pres">
      <dgm:prSet presAssocID="{C17CE4B2-45D8-46EE-8CE2-B654B298F126}" presName="rootConnector" presStyleLbl="node1" presStyleIdx="0" presStyleCnt="4"/>
      <dgm:spPr/>
      <dgm:t>
        <a:bodyPr/>
        <a:lstStyle/>
        <a:p>
          <a:endParaRPr lang="en-US"/>
        </a:p>
      </dgm:t>
    </dgm:pt>
    <dgm:pt modelId="{8ADC082C-1EE1-4435-AF5C-CDB2318106A2}" type="pres">
      <dgm:prSet presAssocID="{C17CE4B2-45D8-46EE-8CE2-B654B298F126}" presName="childShape" presStyleCnt="0"/>
      <dgm:spPr/>
    </dgm:pt>
    <dgm:pt modelId="{D8DC9422-3BEC-4D21-B937-8F1891D748B3}" type="pres">
      <dgm:prSet presAssocID="{2089E692-66B0-4C9C-810F-B381F8641A92}" presName="Name13" presStyleLbl="parChTrans1D2" presStyleIdx="0" presStyleCnt="10"/>
      <dgm:spPr/>
      <dgm:t>
        <a:bodyPr/>
        <a:lstStyle/>
        <a:p>
          <a:endParaRPr lang="en-US"/>
        </a:p>
      </dgm:t>
    </dgm:pt>
    <dgm:pt modelId="{2C05D302-EA77-4B7F-9A77-405EFCF37A03}" type="pres">
      <dgm:prSet presAssocID="{7B5F0EFF-52C3-43CB-BE89-2AB72331CD68}" presName="childText" presStyleLbl="bgAcc1" presStyleIdx="0" presStyleCnt="10">
        <dgm:presLayoutVars>
          <dgm:bulletEnabled val="1"/>
        </dgm:presLayoutVars>
      </dgm:prSet>
      <dgm:spPr/>
      <dgm:t>
        <a:bodyPr/>
        <a:lstStyle/>
        <a:p>
          <a:endParaRPr lang="en-US"/>
        </a:p>
      </dgm:t>
    </dgm:pt>
    <dgm:pt modelId="{650486A8-6A45-404F-A5B8-C98173867640}" type="pres">
      <dgm:prSet presAssocID="{12E51E25-1A55-4768-A204-42D9EC57A383}" presName="Name13" presStyleLbl="parChTrans1D2" presStyleIdx="1" presStyleCnt="10"/>
      <dgm:spPr/>
      <dgm:t>
        <a:bodyPr/>
        <a:lstStyle/>
        <a:p>
          <a:endParaRPr lang="en-US"/>
        </a:p>
      </dgm:t>
    </dgm:pt>
    <dgm:pt modelId="{5D8B4C6E-FD1B-4762-958E-FE1BC6E32A7F}" type="pres">
      <dgm:prSet presAssocID="{9F5C7CF7-2545-4313-8AC2-AED1225C23F0}" presName="childText" presStyleLbl="bgAcc1" presStyleIdx="1" presStyleCnt="10">
        <dgm:presLayoutVars>
          <dgm:bulletEnabled val="1"/>
        </dgm:presLayoutVars>
      </dgm:prSet>
      <dgm:spPr/>
      <dgm:t>
        <a:bodyPr/>
        <a:lstStyle/>
        <a:p>
          <a:endParaRPr lang="en-US"/>
        </a:p>
      </dgm:t>
    </dgm:pt>
    <dgm:pt modelId="{40F9B196-332A-4CC2-9DFB-C07C6027A2DE}" type="pres">
      <dgm:prSet presAssocID="{691726CE-C34B-45FC-AA1E-C24B1DA1170F}" presName="Name13" presStyleLbl="parChTrans1D2" presStyleIdx="2" presStyleCnt="10"/>
      <dgm:spPr/>
      <dgm:t>
        <a:bodyPr/>
        <a:lstStyle/>
        <a:p>
          <a:endParaRPr lang="en-US"/>
        </a:p>
      </dgm:t>
    </dgm:pt>
    <dgm:pt modelId="{2376C8BC-9D52-44C2-8A6C-E96AB3BB852C}" type="pres">
      <dgm:prSet presAssocID="{A1922895-1491-40CA-B5B9-E9066D4C5F26}" presName="childText" presStyleLbl="bgAcc1" presStyleIdx="2" presStyleCnt="10">
        <dgm:presLayoutVars>
          <dgm:bulletEnabled val="1"/>
        </dgm:presLayoutVars>
      </dgm:prSet>
      <dgm:spPr/>
      <dgm:t>
        <a:bodyPr/>
        <a:lstStyle/>
        <a:p>
          <a:endParaRPr lang="en-US"/>
        </a:p>
      </dgm:t>
    </dgm:pt>
    <dgm:pt modelId="{3A41EB8C-B652-420D-87F8-2C3040CA4155}" type="pres">
      <dgm:prSet presAssocID="{5D3FE50B-CBD8-4E46-962B-A482B53D338D}" presName="root" presStyleCnt="0"/>
      <dgm:spPr/>
    </dgm:pt>
    <dgm:pt modelId="{15DA938E-3E2B-4816-8E2B-07066C8F4C0E}" type="pres">
      <dgm:prSet presAssocID="{5D3FE50B-CBD8-4E46-962B-A482B53D338D}" presName="rootComposite" presStyleCnt="0"/>
      <dgm:spPr/>
    </dgm:pt>
    <dgm:pt modelId="{F4A7A5EA-D50E-4323-AA42-2DB572E4D98F}" type="pres">
      <dgm:prSet presAssocID="{5D3FE50B-CBD8-4E46-962B-A482B53D338D}" presName="rootText" presStyleLbl="node1" presStyleIdx="1" presStyleCnt="4"/>
      <dgm:spPr/>
      <dgm:t>
        <a:bodyPr/>
        <a:lstStyle/>
        <a:p>
          <a:endParaRPr lang="en-US"/>
        </a:p>
      </dgm:t>
    </dgm:pt>
    <dgm:pt modelId="{06CC9FAD-CC6A-4539-8734-7E4BE0CD8F8B}" type="pres">
      <dgm:prSet presAssocID="{5D3FE50B-CBD8-4E46-962B-A482B53D338D}" presName="rootConnector" presStyleLbl="node1" presStyleIdx="1" presStyleCnt="4"/>
      <dgm:spPr/>
      <dgm:t>
        <a:bodyPr/>
        <a:lstStyle/>
        <a:p>
          <a:endParaRPr lang="en-US"/>
        </a:p>
      </dgm:t>
    </dgm:pt>
    <dgm:pt modelId="{4EC169DB-505A-41F1-9114-9D93F2F106FB}" type="pres">
      <dgm:prSet presAssocID="{5D3FE50B-CBD8-4E46-962B-A482B53D338D}" presName="childShape" presStyleCnt="0"/>
      <dgm:spPr/>
    </dgm:pt>
    <dgm:pt modelId="{14EA0368-68EF-498C-BA57-35A227AE3BFD}" type="pres">
      <dgm:prSet presAssocID="{155F5685-F804-4CE4-92B0-7AA99A601322}" presName="Name13" presStyleLbl="parChTrans1D2" presStyleIdx="3" presStyleCnt="10"/>
      <dgm:spPr/>
      <dgm:t>
        <a:bodyPr/>
        <a:lstStyle/>
        <a:p>
          <a:endParaRPr lang="en-US"/>
        </a:p>
      </dgm:t>
    </dgm:pt>
    <dgm:pt modelId="{FD3607DB-AB5A-4E7F-9761-F085743FB03C}" type="pres">
      <dgm:prSet presAssocID="{78CF7026-B847-4D5D-88AA-A7F798B95CD1}" presName="childText" presStyleLbl="bgAcc1" presStyleIdx="3" presStyleCnt="10">
        <dgm:presLayoutVars>
          <dgm:bulletEnabled val="1"/>
        </dgm:presLayoutVars>
      </dgm:prSet>
      <dgm:spPr/>
      <dgm:t>
        <a:bodyPr/>
        <a:lstStyle/>
        <a:p>
          <a:endParaRPr lang="en-US"/>
        </a:p>
      </dgm:t>
    </dgm:pt>
    <dgm:pt modelId="{1EE0A585-0C99-47E2-A6D5-603B88028973}" type="pres">
      <dgm:prSet presAssocID="{BEEEC911-85E7-4E8C-9621-244BA7FE7055}" presName="root" presStyleCnt="0"/>
      <dgm:spPr/>
    </dgm:pt>
    <dgm:pt modelId="{01B8C92D-649D-4337-892C-4524FB9CFE92}" type="pres">
      <dgm:prSet presAssocID="{BEEEC911-85E7-4E8C-9621-244BA7FE7055}" presName="rootComposite" presStyleCnt="0"/>
      <dgm:spPr/>
    </dgm:pt>
    <dgm:pt modelId="{031FA683-9601-4376-948E-12F108DA0E1F}" type="pres">
      <dgm:prSet presAssocID="{BEEEC911-85E7-4E8C-9621-244BA7FE7055}" presName="rootText" presStyleLbl="node1" presStyleIdx="2" presStyleCnt="4"/>
      <dgm:spPr/>
      <dgm:t>
        <a:bodyPr/>
        <a:lstStyle/>
        <a:p>
          <a:endParaRPr lang="en-US"/>
        </a:p>
      </dgm:t>
    </dgm:pt>
    <dgm:pt modelId="{EB814918-E54D-4A4A-93B2-A2C4CADF8C29}" type="pres">
      <dgm:prSet presAssocID="{BEEEC911-85E7-4E8C-9621-244BA7FE7055}" presName="rootConnector" presStyleLbl="node1" presStyleIdx="2" presStyleCnt="4"/>
      <dgm:spPr/>
      <dgm:t>
        <a:bodyPr/>
        <a:lstStyle/>
        <a:p>
          <a:endParaRPr lang="en-US"/>
        </a:p>
      </dgm:t>
    </dgm:pt>
    <dgm:pt modelId="{5963C1C3-B39B-4EB2-8D59-47DC45250E45}" type="pres">
      <dgm:prSet presAssocID="{BEEEC911-85E7-4E8C-9621-244BA7FE7055}" presName="childShape" presStyleCnt="0"/>
      <dgm:spPr/>
    </dgm:pt>
    <dgm:pt modelId="{E1E41A6B-9B6D-4415-8B89-52351CFF713E}" type="pres">
      <dgm:prSet presAssocID="{EBE1E031-C32E-4476-A8AA-84308D91D5F3}" presName="Name13" presStyleLbl="parChTrans1D2" presStyleIdx="4" presStyleCnt="10"/>
      <dgm:spPr/>
      <dgm:t>
        <a:bodyPr/>
        <a:lstStyle/>
        <a:p>
          <a:endParaRPr lang="en-US"/>
        </a:p>
      </dgm:t>
    </dgm:pt>
    <dgm:pt modelId="{A7AD2BBE-E8F6-4F8E-8973-4D738CBA6F8A}" type="pres">
      <dgm:prSet presAssocID="{971EB378-9E0F-42FF-89FE-351AE74DB342}" presName="childText" presStyleLbl="bgAcc1" presStyleIdx="4" presStyleCnt="10">
        <dgm:presLayoutVars>
          <dgm:bulletEnabled val="1"/>
        </dgm:presLayoutVars>
      </dgm:prSet>
      <dgm:spPr/>
      <dgm:t>
        <a:bodyPr/>
        <a:lstStyle/>
        <a:p>
          <a:endParaRPr lang="en-US"/>
        </a:p>
      </dgm:t>
    </dgm:pt>
    <dgm:pt modelId="{7517C674-4E58-4246-A413-872EF64A18BE}" type="pres">
      <dgm:prSet presAssocID="{6B152632-B413-4E15-9934-88A2828A09A1}" presName="Name13" presStyleLbl="parChTrans1D2" presStyleIdx="5" presStyleCnt="10"/>
      <dgm:spPr/>
      <dgm:t>
        <a:bodyPr/>
        <a:lstStyle/>
        <a:p>
          <a:endParaRPr lang="en-US"/>
        </a:p>
      </dgm:t>
    </dgm:pt>
    <dgm:pt modelId="{C477CD8C-FA30-43A3-A6D2-0B05FC60E5AC}" type="pres">
      <dgm:prSet presAssocID="{DE006F62-04D1-4EDA-8244-74AE6DCDCA2D}" presName="childText" presStyleLbl="bgAcc1" presStyleIdx="5" presStyleCnt="10">
        <dgm:presLayoutVars>
          <dgm:bulletEnabled val="1"/>
        </dgm:presLayoutVars>
      </dgm:prSet>
      <dgm:spPr/>
      <dgm:t>
        <a:bodyPr/>
        <a:lstStyle/>
        <a:p>
          <a:endParaRPr lang="en-US"/>
        </a:p>
      </dgm:t>
    </dgm:pt>
    <dgm:pt modelId="{BF9DB418-9500-409E-A42C-A7080C1AA262}" type="pres">
      <dgm:prSet presAssocID="{A55D3A86-2AA7-4734-84BA-D33EBEB835CE}" presName="Name13" presStyleLbl="parChTrans1D2" presStyleIdx="6" presStyleCnt="10"/>
      <dgm:spPr/>
      <dgm:t>
        <a:bodyPr/>
        <a:lstStyle/>
        <a:p>
          <a:endParaRPr lang="en-US"/>
        </a:p>
      </dgm:t>
    </dgm:pt>
    <dgm:pt modelId="{D3005389-CE6B-41D3-9836-D89615BBA753}" type="pres">
      <dgm:prSet presAssocID="{C4610E07-935B-4686-B077-FD09633CA73B}" presName="childText" presStyleLbl="bgAcc1" presStyleIdx="6" presStyleCnt="10">
        <dgm:presLayoutVars>
          <dgm:bulletEnabled val="1"/>
        </dgm:presLayoutVars>
      </dgm:prSet>
      <dgm:spPr/>
      <dgm:t>
        <a:bodyPr/>
        <a:lstStyle/>
        <a:p>
          <a:endParaRPr lang="en-US"/>
        </a:p>
      </dgm:t>
    </dgm:pt>
    <dgm:pt modelId="{002E9AA4-A583-4FE1-8B00-E0FD911721C7}" type="pres">
      <dgm:prSet presAssocID="{899A99BD-128A-4736-9538-14AB07D9C194}" presName="Name13" presStyleLbl="parChTrans1D2" presStyleIdx="7" presStyleCnt="10"/>
      <dgm:spPr/>
      <dgm:t>
        <a:bodyPr/>
        <a:lstStyle/>
        <a:p>
          <a:endParaRPr lang="en-US"/>
        </a:p>
      </dgm:t>
    </dgm:pt>
    <dgm:pt modelId="{AD970F2F-3889-4D0B-ABB0-11CB1CFE1B81}" type="pres">
      <dgm:prSet presAssocID="{7EC2D963-969A-4EFD-AD08-EE61F2636640}" presName="childText" presStyleLbl="bgAcc1" presStyleIdx="7" presStyleCnt="10">
        <dgm:presLayoutVars>
          <dgm:bulletEnabled val="1"/>
        </dgm:presLayoutVars>
      </dgm:prSet>
      <dgm:spPr/>
      <dgm:t>
        <a:bodyPr/>
        <a:lstStyle/>
        <a:p>
          <a:endParaRPr lang="en-US"/>
        </a:p>
      </dgm:t>
    </dgm:pt>
    <dgm:pt modelId="{B450321F-ADA9-44D3-A567-BDE91A0EF9FD}" type="pres">
      <dgm:prSet presAssocID="{7FB8552A-3FD5-47BE-9D94-25965025769B}" presName="root" presStyleCnt="0"/>
      <dgm:spPr/>
    </dgm:pt>
    <dgm:pt modelId="{B5E034DA-ECC6-4797-A0D3-637C2D845B97}" type="pres">
      <dgm:prSet presAssocID="{7FB8552A-3FD5-47BE-9D94-25965025769B}" presName="rootComposite" presStyleCnt="0"/>
      <dgm:spPr/>
    </dgm:pt>
    <dgm:pt modelId="{21AF4447-F425-4146-B856-AA7701AC736D}" type="pres">
      <dgm:prSet presAssocID="{7FB8552A-3FD5-47BE-9D94-25965025769B}" presName="rootText" presStyleLbl="node1" presStyleIdx="3" presStyleCnt="4"/>
      <dgm:spPr/>
      <dgm:t>
        <a:bodyPr/>
        <a:lstStyle/>
        <a:p>
          <a:endParaRPr lang="en-US"/>
        </a:p>
      </dgm:t>
    </dgm:pt>
    <dgm:pt modelId="{758B2B38-0B93-49E3-9F12-95ED9457AE67}" type="pres">
      <dgm:prSet presAssocID="{7FB8552A-3FD5-47BE-9D94-25965025769B}" presName="rootConnector" presStyleLbl="node1" presStyleIdx="3" presStyleCnt="4"/>
      <dgm:spPr/>
      <dgm:t>
        <a:bodyPr/>
        <a:lstStyle/>
        <a:p>
          <a:endParaRPr lang="en-US"/>
        </a:p>
      </dgm:t>
    </dgm:pt>
    <dgm:pt modelId="{A5D263D4-127E-4368-A4FD-0BAB5D9501E0}" type="pres">
      <dgm:prSet presAssocID="{7FB8552A-3FD5-47BE-9D94-25965025769B}" presName="childShape" presStyleCnt="0"/>
      <dgm:spPr/>
    </dgm:pt>
    <dgm:pt modelId="{72288002-CB57-4EB8-BA5D-9A5D96F43504}" type="pres">
      <dgm:prSet presAssocID="{1A7D242C-2E30-4242-881D-EBFF61D92A4C}" presName="Name13" presStyleLbl="parChTrans1D2" presStyleIdx="8" presStyleCnt="10"/>
      <dgm:spPr/>
      <dgm:t>
        <a:bodyPr/>
        <a:lstStyle/>
        <a:p>
          <a:endParaRPr lang="en-US"/>
        </a:p>
      </dgm:t>
    </dgm:pt>
    <dgm:pt modelId="{FBEC0D9E-3A2F-42BF-AD6D-BF531D12EAAC}" type="pres">
      <dgm:prSet presAssocID="{504C16AF-33A0-4DA1-884C-20C10B207189}" presName="childText" presStyleLbl="bgAcc1" presStyleIdx="8" presStyleCnt="10">
        <dgm:presLayoutVars>
          <dgm:bulletEnabled val="1"/>
        </dgm:presLayoutVars>
      </dgm:prSet>
      <dgm:spPr/>
      <dgm:t>
        <a:bodyPr/>
        <a:lstStyle/>
        <a:p>
          <a:endParaRPr lang="en-US"/>
        </a:p>
      </dgm:t>
    </dgm:pt>
    <dgm:pt modelId="{18FE345D-FE8B-4159-8141-DDB5678E3CFB}" type="pres">
      <dgm:prSet presAssocID="{EA6888E9-61C3-4003-9DFC-3CDC7540A5BC}" presName="Name13" presStyleLbl="parChTrans1D2" presStyleIdx="9" presStyleCnt="10"/>
      <dgm:spPr/>
      <dgm:t>
        <a:bodyPr/>
        <a:lstStyle/>
        <a:p>
          <a:endParaRPr lang="en-US"/>
        </a:p>
      </dgm:t>
    </dgm:pt>
    <dgm:pt modelId="{67F5FB89-9C7B-4A2B-8C49-B99DA293E7B1}" type="pres">
      <dgm:prSet presAssocID="{11E255F0-CEDE-4D6C-9B4A-502A81C2B272}" presName="childText" presStyleLbl="bgAcc1" presStyleIdx="9" presStyleCnt="10">
        <dgm:presLayoutVars>
          <dgm:bulletEnabled val="1"/>
        </dgm:presLayoutVars>
      </dgm:prSet>
      <dgm:spPr/>
      <dgm:t>
        <a:bodyPr/>
        <a:lstStyle/>
        <a:p>
          <a:endParaRPr lang="en-US"/>
        </a:p>
      </dgm:t>
    </dgm:pt>
  </dgm:ptLst>
  <dgm:cxnLst>
    <dgm:cxn modelId="{D4EDAEFD-9F1F-465F-8955-0900864B404B}" type="presOf" srcId="{2089E692-66B0-4C9C-810F-B381F8641A92}" destId="{D8DC9422-3BEC-4D21-B937-8F1891D748B3}" srcOrd="0" destOrd="0" presId="urn:microsoft.com/office/officeart/2005/8/layout/hierarchy3"/>
    <dgm:cxn modelId="{6491D203-600D-4450-9CEA-E3468463F0BF}" type="presOf" srcId="{BEEEC911-85E7-4E8C-9621-244BA7FE7055}" destId="{EB814918-E54D-4A4A-93B2-A2C4CADF8C29}" srcOrd="1" destOrd="0" presId="urn:microsoft.com/office/officeart/2005/8/layout/hierarchy3"/>
    <dgm:cxn modelId="{7E8DD14D-F2D6-45D0-9FDB-B22AC58C2D4D}" type="presOf" srcId="{971EB378-9E0F-42FF-89FE-351AE74DB342}" destId="{A7AD2BBE-E8F6-4F8E-8973-4D738CBA6F8A}" srcOrd="0" destOrd="0" presId="urn:microsoft.com/office/officeart/2005/8/layout/hierarchy3"/>
    <dgm:cxn modelId="{294B94B6-2C80-47FC-B522-29855E5C6C10}" type="presOf" srcId="{BEEEC911-85E7-4E8C-9621-244BA7FE7055}" destId="{031FA683-9601-4376-948E-12F108DA0E1F}" srcOrd="0" destOrd="0" presId="urn:microsoft.com/office/officeart/2005/8/layout/hierarchy3"/>
    <dgm:cxn modelId="{E0D70D9A-32A4-435A-B790-C9560955DB96}" srcId="{31F8840A-513D-457A-9D38-2E5FB1F379ED}" destId="{C17CE4B2-45D8-46EE-8CE2-B654B298F126}" srcOrd="0" destOrd="0" parTransId="{C68821F1-6710-4961-B9D1-0CEBDECFC651}" sibTransId="{FBF74EDB-34B7-4784-BCC2-5798DCC514A3}"/>
    <dgm:cxn modelId="{1D447A8D-D7DC-481F-AB14-DC1AADFD5FCB}" type="presOf" srcId="{12E51E25-1A55-4768-A204-42D9EC57A383}" destId="{650486A8-6A45-404F-A5B8-C98173867640}" srcOrd="0" destOrd="0" presId="urn:microsoft.com/office/officeart/2005/8/layout/hierarchy3"/>
    <dgm:cxn modelId="{18FBEF37-CD2A-44CC-A83C-D27C1F93F389}" type="presOf" srcId="{C17CE4B2-45D8-46EE-8CE2-B654B298F126}" destId="{02DF0BDF-EFDC-4108-AF51-7F0E6A2FC5EE}" srcOrd="1" destOrd="0" presId="urn:microsoft.com/office/officeart/2005/8/layout/hierarchy3"/>
    <dgm:cxn modelId="{9750FF78-C932-4868-B600-D13448E1C007}" type="presOf" srcId="{DE006F62-04D1-4EDA-8244-74AE6DCDCA2D}" destId="{C477CD8C-FA30-43A3-A6D2-0B05FC60E5AC}" srcOrd="0" destOrd="0" presId="urn:microsoft.com/office/officeart/2005/8/layout/hierarchy3"/>
    <dgm:cxn modelId="{35972A38-2333-4B6B-8668-448F653030C6}" srcId="{BEEEC911-85E7-4E8C-9621-244BA7FE7055}" destId="{C4610E07-935B-4686-B077-FD09633CA73B}" srcOrd="2" destOrd="0" parTransId="{A55D3A86-2AA7-4734-84BA-D33EBEB835CE}" sibTransId="{222C6EBA-5CB9-4170-8C94-9FCF616C8ED3}"/>
    <dgm:cxn modelId="{90AA6336-896B-41F8-8970-79B002B08735}" type="presOf" srcId="{7FB8552A-3FD5-47BE-9D94-25965025769B}" destId="{758B2B38-0B93-49E3-9F12-95ED9457AE67}" srcOrd="1" destOrd="0" presId="urn:microsoft.com/office/officeart/2005/8/layout/hierarchy3"/>
    <dgm:cxn modelId="{1579ADC7-A149-413D-96FA-EA95726A4E5F}" type="presOf" srcId="{78CF7026-B847-4D5D-88AA-A7F798B95CD1}" destId="{FD3607DB-AB5A-4E7F-9761-F085743FB03C}" srcOrd="0" destOrd="0" presId="urn:microsoft.com/office/officeart/2005/8/layout/hierarchy3"/>
    <dgm:cxn modelId="{49E4A115-A92F-4774-B8F8-2DD346D6AD51}" srcId="{C17CE4B2-45D8-46EE-8CE2-B654B298F126}" destId="{7B5F0EFF-52C3-43CB-BE89-2AB72331CD68}" srcOrd="0" destOrd="0" parTransId="{2089E692-66B0-4C9C-810F-B381F8641A92}" sibTransId="{694D40EE-0548-4378-895E-95D47450F443}"/>
    <dgm:cxn modelId="{D18318EB-5917-4212-BD73-394080358742}" type="presOf" srcId="{504C16AF-33A0-4DA1-884C-20C10B207189}" destId="{FBEC0D9E-3A2F-42BF-AD6D-BF531D12EAAC}" srcOrd="0" destOrd="0" presId="urn:microsoft.com/office/officeart/2005/8/layout/hierarchy3"/>
    <dgm:cxn modelId="{24780A7E-9C05-4D5B-987C-4F579499CA96}" type="presOf" srcId="{9F5C7CF7-2545-4313-8AC2-AED1225C23F0}" destId="{5D8B4C6E-FD1B-4762-958E-FE1BC6E32A7F}" srcOrd="0" destOrd="0" presId="urn:microsoft.com/office/officeart/2005/8/layout/hierarchy3"/>
    <dgm:cxn modelId="{86BDF436-0DE4-4C35-B973-BABE19C17B67}" srcId="{BEEEC911-85E7-4E8C-9621-244BA7FE7055}" destId="{971EB378-9E0F-42FF-89FE-351AE74DB342}" srcOrd="0" destOrd="0" parTransId="{EBE1E031-C32E-4476-A8AA-84308D91D5F3}" sibTransId="{8876C1D8-C2CB-4E81-9223-1FE9DBE3B78A}"/>
    <dgm:cxn modelId="{6C267387-BC10-4B0C-9DBE-191E3A9E0C48}" type="presOf" srcId="{6B152632-B413-4E15-9934-88A2828A09A1}" destId="{7517C674-4E58-4246-A413-872EF64A18BE}" srcOrd="0" destOrd="0" presId="urn:microsoft.com/office/officeart/2005/8/layout/hierarchy3"/>
    <dgm:cxn modelId="{295AE772-23C8-41E8-AD18-30E899593C69}" type="presOf" srcId="{899A99BD-128A-4736-9538-14AB07D9C194}" destId="{002E9AA4-A583-4FE1-8B00-E0FD911721C7}" srcOrd="0" destOrd="0" presId="urn:microsoft.com/office/officeart/2005/8/layout/hierarchy3"/>
    <dgm:cxn modelId="{1F768E37-E1CF-4C47-9F08-1915775C8FCD}" type="presOf" srcId="{A1922895-1491-40CA-B5B9-E9066D4C5F26}" destId="{2376C8BC-9D52-44C2-8A6C-E96AB3BB852C}" srcOrd="0" destOrd="0" presId="urn:microsoft.com/office/officeart/2005/8/layout/hierarchy3"/>
    <dgm:cxn modelId="{208711D1-2148-481F-B9C7-8519A337F488}" srcId="{31F8840A-513D-457A-9D38-2E5FB1F379ED}" destId="{BEEEC911-85E7-4E8C-9621-244BA7FE7055}" srcOrd="2" destOrd="0" parTransId="{E055BA68-D6EE-4673-BCFA-FEA98B68977C}" sibTransId="{A0CA3662-81F4-4404-A04E-95AE96DEAB20}"/>
    <dgm:cxn modelId="{89074895-2D27-46CF-A813-42D6811DAAA7}" type="presOf" srcId="{5D3FE50B-CBD8-4E46-962B-A482B53D338D}" destId="{06CC9FAD-CC6A-4539-8734-7E4BE0CD8F8B}" srcOrd="1" destOrd="0" presId="urn:microsoft.com/office/officeart/2005/8/layout/hierarchy3"/>
    <dgm:cxn modelId="{6AD96E7D-C745-409F-B2B7-26194C6549BA}" type="presOf" srcId="{691726CE-C34B-45FC-AA1E-C24B1DA1170F}" destId="{40F9B196-332A-4CC2-9DFB-C07C6027A2DE}" srcOrd="0" destOrd="0" presId="urn:microsoft.com/office/officeart/2005/8/layout/hierarchy3"/>
    <dgm:cxn modelId="{083804FE-F529-45A0-87EF-B6046DC2F66B}" type="presOf" srcId="{EBE1E031-C32E-4476-A8AA-84308D91D5F3}" destId="{E1E41A6B-9B6D-4415-8B89-52351CFF713E}" srcOrd="0" destOrd="0" presId="urn:microsoft.com/office/officeart/2005/8/layout/hierarchy3"/>
    <dgm:cxn modelId="{636BF3FE-8799-4FE7-9CE2-83735E5EB4C9}" type="presOf" srcId="{7FB8552A-3FD5-47BE-9D94-25965025769B}" destId="{21AF4447-F425-4146-B856-AA7701AC736D}" srcOrd="0" destOrd="0" presId="urn:microsoft.com/office/officeart/2005/8/layout/hierarchy3"/>
    <dgm:cxn modelId="{404FB048-F9B6-465E-B221-6865A00BE53C}" type="presOf" srcId="{A55D3A86-2AA7-4734-84BA-D33EBEB835CE}" destId="{BF9DB418-9500-409E-A42C-A7080C1AA262}" srcOrd="0" destOrd="0" presId="urn:microsoft.com/office/officeart/2005/8/layout/hierarchy3"/>
    <dgm:cxn modelId="{04337728-A83B-4DB2-A121-C5DF85AA919F}" srcId="{BEEEC911-85E7-4E8C-9621-244BA7FE7055}" destId="{7EC2D963-969A-4EFD-AD08-EE61F2636640}" srcOrd="3" destOrd="0" parTransId="{899A99BD-128A-4736-9538-14AB07D9C194}" sibTransId="{297061D2-B258-4C09-A33D-6FB5D8F3A033}"/>
    <dgm:cxn modelId="{35AF3347-9274-4BAC-8AC0-235698AE3EA1}" srcId="{C17CE4B2-45D8-46EE-8CE2-B654B298F126}" destId="{9F5C7CF7-2545-4313-8AC2-AED1225C23F0}" srcOrd="1" destOrd="0" parTransId="{12E51E25-1A55-4768-A204-42D9EC57A383}" sibTransId="{089BA2F9-970A-4E81-8B38-FA98F8C2CB31}"/>
    <dgm:cxn modelId="{2AA49EA7-EC46-483E-906C-7401867FDCDB}" type="presOf" srcId="{EA6888E9-61C3-4003-9DFC-3CDC7540A5BC}" destId="{18FE345D-FE8B-4159-8141-DDB5678E3CFB}" srcOrd="0" destOrd="0" presId="urn:microsoft.com/office/officeart/2005/8/layout/hierarchy3"/>
    <dgm:cxn modelId="{777C46CB-864C-47B6-B9BB-7120BA31779B}" type="presOf" srcId="{155F5685-F804-4CE4-92B0-7AA99A601322}" destId="{14EA0368-68EF-498C-BA57-35A227AE3BFD}" srcOrd="0" destOrd="0" presId="urn:microsoft.com/office/officeart/2005/8/layout/hierarchy3"/>
    <dgm:cxn modelId="{313EEB75-9F6B-4949-AA57-AC574323AD68}" srcId="{31F8840A-513D-457A-9D38-2E5FB1F379ED}" destId="{5D3FE50B-CBD8-4E46-962B-A482B53D338D}" srcOrd="1" destOrd="0" parTransId="{6D8F581D-7B3C-4054-B11F-A35B3E7D6C1F}" sibTransId="{BC5F54F0-28D2-4E7F-969E-BE6C09583DB9}"/>
    <dgm:cxn modelId="{DA2CE97A-3939-474F-A5A5-ACB76E680A1B}" type="presOf" srcId="{C17CE4B2-45D8-46EE-8CE2-B654B298F126}" destId="{9645BCC9-4516-45FC-B47B-0101ACB6B436}" srcOrd="0" destOrd="0" presId="urn:microsoft.com/office/officeart/2005/8/layout/hierarchy3"/>
    <dgm:cxn modelId="{EDFD9E83-D9B9-4CD8-957D-22D7626660DD}" type="presOf" srcId="{7B5F0EFF-52C3-43CB-BE89-2AB72331CD68}" destId="{2C05D302-EA77-4B7F-9A77-405EFCF37A03}" srcOrd="0" destOrd="0" presId="urn:microsoft.com/office/officeart/2005/8/layout/hierarchy3"/>
    <dgm:cxn modelId="{7C7A7FA6-30E4-461B-8EEC-F067C046EE26}" type="presOf" srcId="{C4610E07-935B-4686-B077-FD09633CA73B}" destId="{D3005389-CE6B-41D3-9836-D89615BBA753}" srcOrd="0" destOrd="0" presId="urn:microsoft.com/office/officeart/2005/8/layout/hierarchy3"/>
    <dgm:cxn modelId="{A71777E5-BC4A-491E-B1FC-E7DAA943EDDA}" srcId="{5D3FE50B-CBD8-4E46-962B-A482B53D338D}" destId="{78CF7026-B847-4D5D-88AA-A7F798B95CD1}" srcOrd="0" destOrd="0" parTransId="{155F5685-F804-4CE4-92B0-7AA99A601322}" sibTransId="{7CB5C0C2-653E-4D9A-8056-C3D777A9B714}"/>
    <dgm:cxn modelId="{3ECA82DF-1C59-4289-8299-99D0FC1F6E20}" type="presOf" srcId="{1A7D242C-2E30-4242-881D-EBFF61D92A4C}" destId="{72288002-CB57-4EB8-BA5D-9A5D96F43504}" srcOrd="0" destOrd="0" presId="urn:microsoft.com/office/officeart/2005/8/layout/hierarchy3"/>
    <dgm:cxn modelId="{9FCB37EC-7F9C-4834-8D9F-51E8745E5FC9}" srcId="{BEEEC911-85E7-4E8C-9621-244BA7FE7055}" destId="{DE006F62-04D1-4EDA-8244-74AE6DCDCA2D}" srcOrd="1" destOrd="0" parTransId="{6B152632-B413-4E15-9934-88A2828A09A1}" sibTransId="{46B2CDF4-44A3-4978-A49E-4CB8C0E64B10}"/>
    <dgm:cxn modelId="{5B17A6DF-D454-44D8-9D19-A8932CDF5493}" srcId="{31F8840A-513D-457A-9D38-2E5FB1F379ED}" destId="{7FB8552A-3FD5-47BE-9D94-25965025769B}" srcOrd="3" destOrd="0" parTransId="{D0122E0B-A961-4141-A7F9-F5CE4FB6036A}" sibTransId="{59885F4B-1673-48EC-A77F-C6483D1FC5AB}"/>
    <dgm:cxn modelId="{A85EF994-2D3F-4F77-99D6-ECBDDFB7A6B5}" type="presOf" srcId="{7EC2D963-969A-4EFD-AD08-EE61F2636640}" destId="{AD970F2F-3889-4D0B-ABB0-11CB1CFE1B81}" srcOrd="0" destOrd="0" presId="urn:microsoft.com/office/officeart/2005/8/layout/hierarchy3"/>
    <dgm:cxn modelId="{A93AADF6-D4E1-4B0A-A953-E5F86434611B}" srcId="{7FB8552A-3FD5-47BE-9D94-25965025769B}" destId="{504C16AF-33A0-4DA1-884C-20C10B207189}" srcOrd="0" destOrd="0" parTransId="{1A7D242C-2E30-4242-881D-EBFF61D92A4C}" sibTransId="{2B3D2E3B-9A4F-4A51-95D6-5F4BECD2A51B}"/>
    <dgm:cxn modelId="{DEDCDF15-2ABB-49CA-BEDB-0231D70FFEEC}" srcId="{C17CE4B2-45D8-46EE-8CE2-B654B298F126}" destId="{A1922895-1491-40CA-B5B9-E9066D4C5F26}" srcOrd="2" destOrd="0" parTransId="{691726CE-C34B-45FC-AA1E-C24B1DA1170F}" sibTransId="{071315DC-9331-416D-938E-3168C8E60016}"/>
    <dgm:cxn modelId="{A1D6B5B7-2733-41AC-91B6-E248D0DED638}" type="presOf" srcId="{31F8840A-513D-457A-9D38-2E5FB1F379ED}" destId="{0DFB2D0E-5E02-4525-8768-59384D7FE078}" srcOrd="0" destOrd="0" presId="urn:microsoft.com/office/officeart/2005/8/layout/hierarchy3"/>
    <dgm:cxn modelId="{33D1205D-E32A-4402-A276-C4198FDA5B00}" type="presOf" srcId="{11E255F0-CEDE-4D6C-9B4A-502A81C2B272}" destId="{67F5FB89-9C7B-4A2B-8C49-B99DA293E7B1}" srcOrd="0" destOrd="0" presId="urn:microsoft.com/office/officeart/2005/8/layout/hierarchy3"/>
    <dgm:cxn modelId="{7B474269-0F42-4102-8BEE-F2C11BB3C5C1}" type="presOf" srcId="{5D3FE50B-CBD8-4E46-962B-A482B53D338D}" destId="{F4A7A5EA-D50E-4323-AA42-2DB572E4D98F}" srcOrd="0" destOrd="0" presId="urn:microsoft.com/office/officeart/2005/8/layout/hierarchy3"/>
    <dgm:cxn modelId="{587815EF-A097-467A-8231-311030AC0378}" srcId="{7FB8552A-3FD5-47BE-9D94-25965025769B}" destId="{11E255F0-CEDE-4D6C-9B4A-502A81C2B272}" srcOrd="1" destOrd="0" parTransId="{EA6888E9-61C3-4003-9DFC-3CDC7540A5BC}" sibTransId="{F7BB31EE-6F60-4956-933F-C794B3072768}"/>
    <dgm:cxn modelId="{34C7DF5E-B7ED-4A53-B455-443CECFE7C42}" type="presParOf" srcId="{0DFB2D0E-5E02-4525-8768-59384D7FE078}" destId="{AA42939C-05E8-47DA-865C-373CB9EA5210}" srcOrd="0" destOrd="0" presId="urn:microsoft.com/office/officeart/2005/8/layout/hierarchy3"/>
    <dgm:cxn modelId="{9D5E6510-BC06-4B2A-A101-D86C0467A31D}" type="presParOf" srcId="{AA42939C-05E8-47DA-865C-373CB9EA5210}" destId="{14ADCB82-4383-45D8-AA62-2D33F95F4035}" srcOrd="0" destOrd="0" presId="urn:microsoft.com/office/officeart/2005/8/layout/hierarchy3"/>
    <dgm:cxn modelId="{50F6F5C5-888F-4608-A059-BB0F905D54BE}" type="presParOf" srcId="{14ADCB82-4383-45D8-AA62-2D33F95F4035}" destId="{9645BCC9-4516-45FC-B47B-0101ACB6B436}" srcOrd="0" destOrd="0" presId="urn:microsoft.com/office/officeart/2005/8/layout/hierarchy3"/>
    <dgm:cxn modelId="{F3009D71-29F4-4C13-BC65-16700087824A}" type="presParOf" srcId="{14ADCB82-4383-45D8-AA62-2D33F95F4035}" destId="{02DF0BDF-EFDC-4108-AF51-7F0E6A2FC5EE}" srcOrd="1" destOrd="0" presId="urn:microsoft.com/office/officeart/2005/8/layout/hierarchy3"/>
    <dgm:cxn modelId="{94ADC0D4-4BA7-405D-82BD-E24254062705}" type="presParOf" srcId="{AA42939C-05E8-47DA-865C-373CB9EA5210}" destId="{8ADC082C-1EE1-4435-AF5C-CDB2318106A2}" srcOrd="1" destOrd="0" presId="urn:microsoft.com/office/officeart/2005/8/layout/hierarchy3"/>
    <dgm:cxn modelId="{4ADA9ABA-5AAC-4576-A299-AF67641888E9}" type="presParOf" srcId="{8ADC082C-1EE1-4435-AF5C-CDB2318106A2}" destId="{D8DC9422-3BEC-4D21-B937-8F1891D748B3}" srcOrd="0" destOrd="0" presId="urn:microsoft.com/office/officeart/2005/8/layout/hierarchy3"/>
    <dgm:cxn modelId="{361CFE08-8A62-4B20-ACB2-436669F00C3D}" type="presParOf" srcId="{8ADC082C-1EE1-4435-AF5C-CDB2318106A2}" destId="{2C05D302-EA77-4B7F-9A77-405EFCF37A03}" srcOrd="1" destOrd="0" presId="urn:microsoft.com/office/officeart/2005/8/layout/hierarchy3"/>
    <dgm:cxn modelId="{A274664E-6D44-4370-9599-1C8379336861}" type="presParOf" srcId="{8ADC082C-1EE1-4435-AF5C-CDB2318106A2}" destId="{650486A8-6A45-404F-A5B8-C98173867640}" srcOrd="2" destOrd="0" presId="urn:microsoft.com/office/officeart/2005/8/layout/hierarchy3"/>
    <dgm:cxn modelId="{5E884F5C-84E4-47BC-A0C6-DD5CC340FC0A}" type="presParOf" srcId="{8ADC082C-1EE1-4435-AF5C-CDB2318106A2}" destId="{5D8B4C6E-FD1B-4762-958E-FE1BC6E32A7F}" srcOrd="3" destOrd="0" presId="urn:microsoft.com/office/officeart/2005/8/layout/hierarchy3"/>
    <dgm:cxn modelId="{1D88ED5E-C371-470A-8865-97B3728178A5}" type="presParOf" srcId="{8ADC082C-1EE1-4435-AF5C-CDB2318106A2}" destId="{40F9B196-332A-4CC2-9DFB-C07C6027A2DE}" srcOrd="4" destOrd="0" presId="urn:microsoft.com/office/officeart/2005/8/layout/hierarchy3"/>
    <dgm:cxn modelId="{EB6C14AE-ED04-4CF2-815D-C3A197EBF1B2}" type="presParOf" srcId="{8ADC082C-1EE1-4435-AF5C-CDB2318106A2}" destId="{2376C8BC-9D52-44C2-8A6C-E96AB3BB852C}" srcOrd="5" destOrd="0" presId="urn:microsoft.com/office/officeart/2005/8/layout/hierarchy3"/>
    <dgm:cxn modelId="{EC354579-8B35-4B73-AE10-EE639B797880}" type="presParOf" srcId="{0DFB2D0E-5E02-4525-8768-59384D7FE078}" destId="{3A41EB8C-B652-420D-87F8-2C3040CA4155}" srcOrd="1" destOrd="0" presId="urn:microsoft.com/office/officeart/2005/8/layout/hierarchy3"/>
    <dgm:cxn modelId="{2AD0518D-1F9A-4FD2-B301-65A10D2223F3}" type="presParOf" srcId="{3A41EB8C-B652-420D-87F8-2C3040CA4155}" destId="{15DA938E-3E2B-4816-8E2B-07066C8F4C0E}" srcOrd="0" destOrd="0" presId="urn:microsoft.com/office/officeart/2005/8/layout/hierarchy3"/>
    <dgm:cxn modelId="{42F7E385-F086-4FF9-B101-0CADE6084D07}" type="presParOf" srcId="{15DA938E-3E2B-4816-8E2B-07066C8F4C0E}" destId="{F4A7A5EA-D50E-4323-AA42-2DB572E4D98F}" srcOrd="0" destOrd="0" presId="urn:microsoft.com/office/officeart/2005/8/layout/hierarchy3"/>
    <dgm:cxn modelId="{56152853-EB05-4913-BC4B-85CC4B0954D6}" type="presParOf" srcId="{15DA938E-3E2B-4816-8E2B-07066C8F4C0E}" destId="{06CC9FAD-CC6A-4539-8734-7E4BE0CD8F8B}" srcOrd="1" destOrd="0" presId="urn:microsoft.com/office/officeart/2005/8/layout/hierarchy3"/>
    <dgm:cxn modelId="{816542E9-16AF-4A52-A1AF-ADB990031489}" type="presParOf" srcId="{3A41EB8C-B652-420D-87F8-2C3040CA4155}" destId="{4EC169DB-505A-41F1-9114-9D93F2F106FB}" srcOrd="1" destOrd="0" presId="urn:microsoft.com/office/officeart/2005/8/layout/hierarchy3"/>
    <dgm:cxn modelId="{20DFDEE5-7683-42FB-BA61-7C9FA9763A54}" type="presParOf" srcId="{4EC169DB-505A-41F1-9114-9D93F2F106FB}" destId="{14EA0368-68EF-498C-BA57-35A227AE3BFD}" srcOrd="0" destOrd="0" presId="urn:microsoft.com/office/officeart/2005/8/layout/hierarchy3"/>
    <dgm:cxn modelId="{4556FA63-B117-486A-B8DE-F47ACEFCF579}" type="presParOf" srcId="{4EC169DB-505A-41F1-9114-9D93F2F106FB}" destId="{FD3607DB-AB5A-4E7F-9761-F085743FB03C}" srcOrd="1" destOrd="0" presId="urn:microsoft.com/office/officeart/2005/8/layout/hierarchy3"/>
    <dgm:cxn modelId="{9FC6E971-D577-444A-B27F-8F996A25EC40}" type="presParOf" srcId="{0DFB2D0E-5E02-4525-8768-59384D7FE078}" destId="{1EE0A585-0C99-47E2-A6D5-603B88028973}" srcOrd="2" destOrd="0" presId="urn:microsoft.com/office/officeart/2005/8/layout/hierarchy3"/>
    <dgm:cxn modelId="{8A4E38A9-4565-4DB8-8C10-214DB7B2B825}" type="presParOf" srcId="{1EE0A585-0C99-47E2-A6D5-603B88028973}" destId="{01B8C92D-649D-4337-892C-4524FB9CFE92}" srcOrd="0" destOrd="0" presId="urn:microsoft.com/office/officeart/2005/8/layout/hierarchy3"/>
    <dgm:cxn modelId="{B8B2EAAC-285C-4740-9432-99D86E2DB6FB}" type="presParOf" srcId="{01B8C92D-649D-4337-892C-4524FB9CFE92}" destId="{031FA683-9601-4376-948E-12F108DA0E1F}" srcOrd="0" destOrd="0" presId="urn:microsoft.com/office/officeart/2005/8/layout/hierarchy3"/>
    <dgm:cxn modelId="{D2E1ABC6-DC6E-4BA9-9D1D-E171A04A72D8}" type="presParOf" srcId="{01B8C92D-649D-4337-892C-4524FB9CFE92}" destId="{EB814918-E54D-4A4A-93B2-A2C4CADF8C29}" srcOrd="1" destOrd="0" presId="urn:microsoft.com/office/officeart/2005/8/layout/hierarchy3"/>
    <dgm:cxn modelId="{AF9F7CBD-42B0-42A4-8253-0AC69AA44EDC}" type="presParOf" srcId="{1EE0A585-0C99-47E2-A6D5-603B88028973}" destId="{5963C1C3-B39B-4EB2-8D59-47DC45250E45}" srcOrd="1" destOrd="0" presId="urn:microsoft.com/office/officeart/2005/8/layout/hierarchy3"/>
    <dgm:cxn modelId="{E790F74A-306A-4C31-9873-131634EE8788}" type="presParOf" srcId="{5963C1C3-B39B-4EB2-8D59-47DC45250E45}" destId="{E1E41A6B-9B6D-4415-8B89-52351CFF713E}" srcOrd="0" destOrd="0" presId="urn:microsoft.com/office/officeart/2005/8/layout/hierarchy3"/>
    <dgm:cxn modelId="{6998C5E8-7E9A-4E08-BDE2-09C5AB0DC2F8}" type="presParOf" srcId="{5963C1C3-B39B-4EB2-8D59-47DC45250E45}" destId="{A7AD2BBE-E8F6-4F8E-8973-4D738CBA6F8A}" srcOrd="1" destOrd="0" presId="urn:microsoft.com/office/officeart/2005/8/layout/hierarchy3"/>
    <dgm:cxn modelId="{D188DA98-A7AF-4897-88D1-E64AE8FB01C8}" type="presParOf" srcId="{5963C1C3-B39B-4EB2-8D59-47DC45250E45}" destId="{7517C674-4E58-4246-A413-872EF64A18BE}" srcOrd="2" destOrd="0" presId="urn:microsoft.com/office/officeart/2005/8/layout/hierarchy3"/>
    <dgm:cxn modelId="{519A72A6-7499-43AB-BD03-35AC4649B567}" type="presParOf" srcId="{5963C1C3-B39B-4EB2-8D59-47DC45250E45}" destId="{C477CD8C-FA30-43A3-A6D2-0B05FC60E5AC}" srcOrd="3" destOrd="0" presId="urn:microsoft.com/office/officeart/2005/8/layout/hierarchy3"/>
    <dgm:cxn modelId="{B0FBF5BB-EE9B-404B-9E1F-BB04B5E25F3B}" type="presParOf" srcId="{5963C1C3-B39B-4EB2-8D59-47DC45250E45}" destId="{BF9DB418-9500-409E-A42C-A7080C1AA262}" srcOrd="4" destOrd="0" presId="urn:microsoft.com/office/officeart/2005/8/layout/hierarchy3"/>
    <dgm:cxn modelId="{25559F65-B003-44CF-B6A2-108701991592}" type="presParOf" srcId="{5963C1C3-B39B-4EB2-8D59-47DC45250E45}" destId="{D3005389-CE6B-41D3-9836-D89615BBA753}" srcOrd="5" destOrd="0" presId="urn:microsoft.com/office/officeart/2005/8/layout/hierarchy3"/>
    <dgm:cxn modelId="{6EA2D267-C666-4F85-946B-B92887FC5A31}" type="presParOf" srcId="{5963C1C3-B39B-4EB2-8D59-47DC45250E45}" destId="{002E9AA4-A583-4FE1-8B00-E0FD911721C7}" srcOrd="6" destOrd="0" presId="urn:microsoft.com/office/officeart/2005/8/layout/hierarchy3"/>
    <dgm:cxn modelId="{C9AA400C-DCC1-4379-8BA8-C4D4B5728655}" type="presParOf" srcId="{5963C1C3-B39B-4EB2-8D59-47DC45250E45}" destId="{AD970F2F-3889-4D0B-ABB0-11CB1CFE1B81}" srcOrd="7" destOrd="0" presId="urn:microsoft.com/office/officeart/2005/8/layout/hierarchy3"/>
    <dgm:cxn modelId="{976ADA52-9099-4475-B0E4-5B002F07823A}" type="presParOf" srcId="{0DFB2D0E-5E02-4525-8768-59384D7FE078}" destId="{B450321F-ADA9-44D3-A567-BDE91A0EF9FD}" srcOrd="3" destOrd="0" presId="urn:microsoft.com/office/officeart/2005/8/layout/hierarchy3"/>
    <dgm:cxn modelId="{7523A4AE-03FA-4BF4-97DE-D2A769E26401}" type="presParOf" srcId="{B450321F-ADA9-44D3-A567-BDE91A0EF9FD}" destId="{B5E034DA-ECC6-4797-A0D3-637C2D845B97}" srcOrd="0" destOrd="0" presId="urn:microsoft.com/office/officeart/2005/8/layout/hierarchy3"/>
    <dgm:cxn modelId="{F6355467-CC81-4605-B38A-30BBFD928566}" type="presParOf" srcId="{B5E034DA-ECC6-4797-A0D3-637C2D845B97}" destId="{21AF4447-F425-4146-B856-AA7701AC736D}" srcOrd="0" destOrd="0" presId="urn:microsoft.com/office/officeart/2005/8/layout/hierarchy3"/>
    <dgm:cxn modelId="{D2F142E8-0E79-45F9-8FB7-47211ED04F87}" type="presParOf" srcId="{B5E034DA-ECC6-4797-A0D3-637C2D845B97}" destId="{758B2B38-0B93-49E3-9F12-95ED9457AE67}" srcOrd="1" destOrd="0" presId="urn:microsoft.com/office/officeart/2005/8/layout/hierarchy3"/>
    <dgm:cxn modelId="{0390A331-B884-40E6-9FBA-19B66B6AD9C8}" type="presParOf" srcId="{B450321F-ADA9-44D3-A567-BDE91A0EF9FD}" destId="{A5D263D4-127E-4368-A4FD-0BAB5D9501E0}" srcOrd="1" destOrd="0" presId="urn:microsoft.com/office/officeart/2005/8/layout/hierarchy3"/>
    <dgm:cxn modelId="{5AC32C8E-0F7A-47CE-BFF0-912488CAEBB8}" type="presParOf" srcId="{A5D263D4-127E-4368-A4FD-0BAB5D9501E0}" destId="{72288002-CB57-4EB8-BA5D-9A5D96F43504}" srcOrd="0" destOrd="0" presId="urn:microsoft.com/office/officeart/2005/8/layout/hierarchy3"/>
    <dgm:cxn modelId="{A99A7ADD-6769-4D43-B603-87C55AA8AA39}" type="presParOf" srcId="{A5D263D4-127E-4368-A4FD-0BAB5D9501E0}" destId="{FBEC0D9E-3A2F-42BF-AD6D-BF531D12EAAC}" srcOrd="1" destOrd="0" presId="urn:microsoft.com/office/officeart/2005/8/layout/hierarchy3"/>
    <dgm:cxn modelId="{E71BBADE-56B1-45C5-ADAF-9FC53AB43E38}" type="presParOf" srcId="{A5D263D4-127E-4368-A4FD-0BAB5D9501E0}" destId="{18FE345D-FE8B-4159-8141-DDB5678E3CFB}" srcOrd="2" destOrd="0" presId="urn:microsoft.com/office/officeart/2005/8/layout/hierarchy3"/>
    <dgm:cxn modelId="{65C2002A-5198-4F91-A6ED-119FC013B8B0}" type="presParOf" srcId="{A5D263D4-127E-4368-A4FD-0BAB5D9501E0}" destId="{67F5FB89-9C7B-4A2B-8C49-B99DA293E7B1}"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5" tIns="48327" rIns="96655" bIns="48327" rtlCol="0"/>
          <a:lstStyle>
            <a:lvl1pPr algn="l">
              <a:defRPr sz="1200"/>
            </a:lvl1pPr>
          </a:lstStyle>
          <a:p>
            <a:endParaRPr lang="en-GB"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55" tIns="48327" rIns="96655" bIns="48327" rtlCol="0"/>
          <a:lstStyle>
            <a:lvl1pPr algn="r">
              <a:defRPr sz="1200"/>
            </a:lvl1pPr>
          </a:lstStyle>
          <a:p>
            <a:fld id="{90474353-4CFC-45E5-A931-01EA02C915AC}" type="datetimeFigureOut">
              <a:rPr lang="en-GB" smtClean="0"/>
              <a:pPr/>
              <a:t>20/01/2016</a:t>
            </a:fld>
            <a:endParaRPr lang="en-GB" dirty="0"/>
          </a:p>
        </p:txBody>
      </p:sp>
      <p:sp>
        <p:nvSpPr>
          <p:cNvPr id="4" name="Footer Placeholder 3"/>
          <p:cNvSpPr>
            <a:spLocks noGrp="1"/>
          </p:cNvSpPr>
          <p:nvPr>
            <p:ph type="ftr" sz="quarter" idx="2"/>
          </p:nvPr>
        </p:nvSpPr>
        <p:spPr>
          <a:xfrm>
            <a:off x="0" y="9119473"/>
            <a:ext cx="3169920" cy="480060"/>
          </a:xfrm>
          <a:prstGeom prst="rect">
            <a:avLst/>
          </a:prstGeom>
        </p:spPr>
        <p:txBody>
          <a:bodyPr vert="horz" lIns="96655" tIns="48327" rIns="96655" bIns="48327" rtlCol="0" anchor="b"/>
          <a:lstStyle>
            <a:lvl1pPr algn="l">
              <a:defRPr sz="1200"/>
            </a:lvl1pPr>
          </a:lstStyle>
          <a:p>
            <a:endParaRPr lang="en-GB" dirty="0"/>
          </a:p>
        </p:txBody>
      </p:sp>
      <p:sp>
        <p:nvSpPr>
          <p:cNvPr id="5" name="Slide Number Placeholder 4"/>
          <p:cNvSpPr>
            <a:spLocks noGrp="1"/>
          </p:cNvSpPr>
          <p:nvPr>
            <p:ph type="sldNum" sz="quarter" idx="3"/>
          </p:nvPr>
        </p:nvSpPr>
        <p:spPr>
          <a:xfrm>
            <a:off x="4143587" y="9119473"/>
            <a:ext cx="3169920" cy="480060"/>
          </a:xfrm>
          <a:prstGeom prst="rect">
            <a:avLst/>
          </a:prstGeom>
        </p:spPr>
        <p:txBody>
          <a:bodyPr vert="horz" lIns="96655" tIns="48327" rIns="96655" bIns="48327" rtlCol="0" anchor="b"/>
          <a:lstStyle>
            <a:lvl1pPr algn="r">
              <a:defRPr sz="1200"/>
            </a:lvl1pPr>
          </a:lstStyle>
          <a:p>
            <a:fld id="{A0C1DFBA-0857-4073-B07A-F776BC5881A8}" type="slidenum">
              <a:rPr lang="en-GB" smtClean="0"/>
              <a:pPr/>
              <a:t>‹#›</a:t>
            </a:fld>
            <a:endParaRPr lang="en-GB" dirty="0"/>
          </a:p>
        </p:txBody>
      </p:sp>
    </p:spTree>
    <p:extLst>
      <p:ext uri="{BB962C8B-B14F-4D97-AF65-F5344CB8AC3E}">
        <p14:creationId xmlns:p14="http://schemas.microsoft.com/office/powerpoint/2010/main" val="18343737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5" tIns="48327" rIns="96655" bIns="48327" rtlCol="0"/>
          <a:lstStyle>
            <a:lvl1pPr algn="l">
              <a:defRPr sz="1200"/>
            </a:lvl1pPr>
          </a:lstStyle>
          <a:p>
            <a:endParaRPr lang="de-DE"/>
          </a:p>
        </p:txBody>
      </p:sp>
      <p:sp>
        <p:nvSpPr>
          <p:cNvPr id="3" name="Date Placeholder 2"/>
          <p:cNvSpPr>
            <a:spLocks noGrp="1"/>
          </p:cNvSpPr>
          <p:nvPr>
            <p:ph type="dt" idx="1"/>
          </p:nvPr>
        </p:nvSpPr>
        <p:spPr>
          <a:xfrm>
            <a:off x="4143587" y="0"/>
            <a:ext cx="3169920" cy="480060"/>
          </a:xfrm>
          <a:prstGeom prst="rect">
            <a:avLst/>
          </a:prstGeom>
        </p:spPr>
        <p:txBody>
          <a:bodyPr vert="horz" lIns="96655" tIns="48327" rIns="96655" bIns="48327" rtlCol="0"/>
          <a:lstStyle>
            <a:lvl1pPr algn="r">
              <a:defRPr sz="1200"/>
            </a:lvl1pPr>
          </a:lstStyle>
          <a:p>
            <a:fld id="{5212813A-629E-4687-9C4C-C5B2AEF1C6D1}" type="datetimeFigureOut">
              <a:rPr lang="de-DE" smtClean="0"/>
              <a:pPr/>
              <a:t>20.01.2016</a:t>
            </a:fld>
            <a:endParaRPr lang="de-DE"/>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55" tIns="48327" rIns="96655" bIns="48327" rtlCol="0" anchor="ctr"/>
          <a:lstStyle/>
          <a:p>
            <a:endParaRPr lang="de-DE"/>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5" tIns="48327" rIns="96655" bIns="4832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6" name="Footer Placeholder 5"/>
          <p:cNvSpPr>
            <a:spLocks noGrp="1"/>
          </p:cNvSpPr>
          <p:nvPr>
            <p:ph type="ftr" sz="quarter" idx="4"/>
          </p:nvPr>
        </p:nvSpPr>
        <p:spPr>
          <a:xfrm>
            <a:off x="0" y="9119473"/>
            <a:ext cx="3169920" cy="480060"/>
          </a:xfrm>
          <a:prstGeom prst="rect">
            <a:avLst/>
          </a:prstGeom>
        </p:spPr>
        <p:txBody>
          <a:bodyPr vert="horz" lIns="96655" tIns="48327" rIns="96655" bIns="48327" rtlCol="0" anchor="b"/>
          <a:lstStyle>
            <a:lvl1pPr algn="l">
              <a:defRPr sz="1200"/>
            </a:lvl1pPr>
          </a:lstStyle>
          <a:p>
            <a:endParaRPr lang="de-DE"/>
          </a:p>
        </p:txBody>
      </p:sp>
      <p:sp>
        <p:nvSpPr>
          <p:cNvPr id="7" name="Slide Number Placeholder 6"/>
          <p:cNvSpPr>
            <a:spLocks noGrp="1"/>
          </p:cNvSpPr>
          <p:nvPr>
            <p:ph type="sldNum" sz="quarter" idx="5"/>
          </p:nvPr>
        </p:nvSpPr>
        <p:spPr>
          <a:xfrm>
            <a:off x="4143587" y="9119473"/>
            <a:ext cx="3169920" cy="480060"/>
          </a:xfrm>
          <a:prstGeom prst="rect">
            <a:avLst/>
          </a:prstGeom>
        </p:spPr>
        <p:txBody>
          <a:bodyPr vert="horz" lIns="96655" tIns="48327" rIns="96655" bIns="48327" rtlCol="0" anchor="b"/>
          <a:lstStyle>
            <a:lvl1pPr algn="r">
              <a:defRPr sz="1200"/>
            </a:lvl1pPr>
          </a:lstStyle>
          <a:p>
            <a:fld id="{40822BA9-48BD-4664-8100-0107637195C6}" type="slidenum">
              <a:rPr lang="de-DE" smtClean="0"/>
              <a:pPr/>
              <a:t>‹#›</a:t>
            </a:fld>
            <a:endParaRPr lang="de-DE"/>
          </a:p>
        </p:txBody>
      </p:sp>
    </p:spTree>
    <p:extLst>
      <p:ext uri="{BB962C8B-B14F-4D97-AF65-F5344CB8AC3E}">
        <p14:creationId xmlns:p14="http://schemas.microsoft.com/office/powerpoint/2010/main" val="3226796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n.wikipedia.org/wiki/Glue_logic"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en.wikipedia.org/wiki/Glue_logic"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en.wikipedia.org/wiki/Glue_logic"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Grp="1" noChangeArrowheads="1"/>
          </p:cNvSpPr>
          <p:nvPr>
            <p:ph type="ftr" sz="quarter" idx="4"/>
          </p:nvPr>
        </p:nvSpPr>
        <p:spPr>
          <a:ln/>
        </p:spPr>
        <p:txBody>
          <a:bodyPr/>
          <a:lstStyle/>
          <a:p>
            <a:r>
              <a:rPr lang="en-US" dirty="0" smtClean="0"/>
              <a:t>© SQS Group Limited  |  Presentation title  |  July 2008  |  page ‹Nr.›</a:t>
            </a:r>
            <a:endParaRPr lang="de-DE" dirty="0"/>
          </a:p>
        </p:txBody>
      </p:sp>
      <p:sp>
        <p:nvSpPr>
          <p:cNvPr id="1096706" name="Rectangle 2"/>
          <p:cNvSpPr>
            <a:spLocks noGrp="1" noRot="1" noChangeAspect="1" noChangeArrowheads="1" noTextEdit="1"/>
          </p:cNvSpPr>
          <p:nvPr>
            <p:ph type="sldImg"/>
          </p:nvPr>
        </p:nvSpPr>
        <p:spPr>
          <a:ln>
            <a:solidFill>
              <a:schemeClr val="accent2"/>
            </a:solidFill>
          </a:ln>
          <a:effectLst>
            <a:outerShdw dist="45791" dir="3378596" algn="ctr" rotWithShape="0">
              <a:srgbClr val="808080">
                <a:alpha val="50000"/>
              </a:srgbClr>
            </a:outerShdw>
          </a:effectLst>
        </p:spPr>
      </p:sp>
      <p:sp>
        <p:nvSpPr>
          <p:cNvPr id="1096707" name="Rectangle 3"/>
          <p:cNvSpPr>
            <a:spLocks noGrp="1" noChangeArrowheads="1"/>
          </p:cNvSpPr>
          <p:nvPr>
            <p:ph type="body" idx="1"/>
          </p:nvPr>
        </p:nvSpPr>
        <p:spPr/>
        <p:txBody>
          <a:bodyPr/>
          <a:lstStyle/>
          <a:p>
            <a:endParaRPr lang="de-DE" dirty="0"/>
          </a:p>
        </p:txBody>
      </p:sp>
    </p:spTree>
    <p:extLst>
      <p:ext uri="{BB962C8B-B14F-4D97-AF65-F5344CB8AC3E}">
        <p14:creationId xmlns:p14="http://schemas.microsoft.com/office/powerpoint/2010/main" val="3530244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16</a:t>
            </a:fld>
            <a:endParaRPr lang="en-US" dirty="0"/>
          </a:p>
        </p:txBody>
      </p:sp>
    </p:spTree>
    <p:extLst>
      <p:ext uri="{BB962C8B-B14F-4D97-AF65-F5344CB8AC3E}">
        <p14:creationId xmlns:p14="http://schemas.microsoft.com/office/powerpoint/2010/main" val="927601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17</a:t>
            </a:fld>
            <a:endParaRPr lang="en-US" dirty="0"/>
          </a:p>
        </p:txBody>
      </p:sp>
    </p:spTree>
    <p:extLst>
      <p:ext uri="{BB962C8B-B14F-4D97-AF65-F5344CB8AC3E}">
        <p14:creationId xmlns:p14="http://schemas.microsoft.com/office/powerpoint/2010/main" val="4266929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18</a:t>
            </a:fld>
            <a:endParaRPr lang="en-US" dirty="0"/>
          </a:p>
        </p:txBody>
      </p:sp>
    </p:spTree>
    <p:extLst>
      <p:ext uri="{BB962C8B-B14F-4D97-AF65-F5344CB8AC3E}">
        <p14:creationId xmlns:p14="http://schemas.microsoft.com/office/powerpoint/2010/main" val="112784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19</a:t>
            </a:fld>
            <a:endParaRPr lang="en-US" dirty="0"/>
          </a:p>
        </p:txBody>
      </p:sp>
    </p:spTree>
    <p:extLst>
      <p:ext uri="{BB962C8B-B14F-4D97-AF65-F5344CB8AC3E}">
        <p14:creationId xmlns:p14="http://schemas.microsoft.com/office/powerpoint/2010/main" val="1028050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20</a:t>
            </a:fld>
            <a:endParaRPr lang="en-US" dirty="0"/>
          </a:p>
        </p:txBody>
      </p:sp>
    </p:spTree>
    <p:extLst>
      <p:ext uri="{BB962C8B-B14F-4D97-AF65-F5344CB8AC3E}">
        <p14:creationId xmlns:p14="http://schemas.microsoft.com/office/powerpoint/2010/main" val="1058732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21</a:t>
            </a:fld>
            <a:endParaRPr lang="en-US" dirty="0"/>
          </a:p>
        </p:txBody>
      </p:sp>
    </p:spTree>
    <p:extLst>
      <p:ext uri="{BB962C8B-B14F-4D97-AF65-F5344CB8AC3E}">
        <p14:creationId xmlns:p14="http://schemas.microsoft.com/office/powerpoint/2010/main" val="2394062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22</a:t>
            </a:fld>
            <a:endParaRPr lang="en-US" dirty="0"/>
          </a:p>
        </p:txBody>
      </p:sp>
    </p:spTree>
    <p:extLst>
      <p:ext uri="{BB962C8B-B14F-4D97-AF65-F5344CB8AC3E}">
        <p14:creationId xmlns:p14="http://schemas.microsoft.com/office/powerpoint/2010/main" val="2996341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69341C-87E3-4EFB-8C77-96D3FA87A193}" type="slidenum">
              <a:rPr lang="en-US" altLang="en-US"/>
              <a:pPr/>
              <a:t>41</a:t>
            </a:fld>
            <a:endParaRPr lang="en-US" altLang="en-US"/>
          </a:p>
        </p:txBody>
      </p:sp>
      <p:sp>
        <p:nvSpPr>
          <p:cNvPr id="81922" name="Rectangle 2"/>
          <p:cNvSpPr>
            <a:spLocks noGrp="1" noRot="1" noChangeAspect="1" noChangeArrowheads="1"/>
          </p:cNvSpPr>
          <p:nvPr>
            <p:ph type="sldImg"/>
          </p:nvPr>
        </p:nvSpPr>
        <p:spPr bwMode="auto">
          <a:xfrm>
            <a:off x="1298575" y="801688"/>
            <a:ext cx="4260850" cy="3195637"/>
          </a:xfrm>
          <a:prstGeom prst="rect">
            <a:avLst/>
          </a:prstGeom>
          <a:solidFill>
            <a:srgbClr val="FFFFFF"/>
          </a:solidFill>
          <a:ln>
            <a:solidFill>
              <a:srgbClr val="000000"/>
            </a:solidFill>
            <a:miter lim="800000"/>
            <a:headEnd/>
            <a:tailEnd/>
          </a:ln>
        </p:spPr>
      </p:sp>
      <p:sp>
        <p:nvSpPr>
          <p:cNvPr id="81923" name="Rectangle 3"/>
          <p:cNvSpPr>
            <a:spLocks noGrp="1" noChangeArrowheads="1"/>
          </p:cNvSpPr>
          <p:nvPr>
            <p:ph type="body" idx="1"/>
          </p:nvPr>
        </p:nvSpPr>
        <p:spPr bwMode="auto">
          <a:xfrm>
            <a:off x="912813" y="4349750"/>
            <a:ext cx="5030787" cy="3600450"/>
          </a:xfrm>
          <a:prstGeom prst="rect">
            <a:avLst/>
          </a:prstGeom>
          <a:solidFill>
            <a:srgbClr val="FFFFFF"/>
          </a:solidFill>
          <a:ln>
            <a:solidFill>
              <a:srgbClr val="000000"/>
            </a:solidFill>
            <a:miter lim="800000"/>
            <a:headEnd/>
            <a:tailEnd/>
          </a:ln>
        </p:spPr>
        <p:txBody>
          <a:bodyPr/>
          <a:lstStyle/>
          <a:p>
            <a:r>
              <a:rPr lang="en-US" altLang="en-US"/>
              <a:t>At the time of embossing, plastic details like the valid from, to dates etc. are stored.  PIN numbers are generated for the embossed card.  Both the PIN number and the plastic would be sent to the card member.</a:t>
            </a:r>
          </a:p>
          <a:p>
            <a:endParaRPr lang="en-US" altLang="en-US"/>
          </a:p>
          <a:p>
            <a:r>
              <a:rPr lang="en-US" altLang="en-US"/>
              <a:t>Embossing program is invoked during renewal, issuance of additional cards, replacement and new cards</a:t>
            </a:r>
          </a:p>
        </p:txBody>
      </p:sp>
    </p:spTree>
    <p:extLst>
      <p:ext uri="{BB962C8B-B14F-4D97-AF65-F5344CB8AC3E}">
        <p14:creationId xmlns:p14="http://schemas.microsoft.com/office/powerpoint/2010/main" val="1124177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 credit card imprinter is a non-electronic, manually operated machine that makes an imprint (hence the name) of the face of your credit card and transfers it onto a double receipt. Once an imprint of your credit card is successfully accomplished, you sign it, and the proprietor or shopkeeper rips the perforated edge, keeps the original (top) copy and gives you the imprinted (bottom) copy.</a:t>
            </a:r>
            <a:endParaRPr lang="en-US" dirty="0"/>
          </a:p>
        </p:txBody>
      </p:sp>
      <p:sp>
        <p:nvSpPr>
          <p:cNvPr id="4" name="Slide Number Placeholder 3"/>
          <p:cNvSpPr>
            <a:spLocks noGrp="1"/>
          </p:cNvSpPr>
          <p:nvPr>
            <p:ph type="sldNum" sz="quarter" idx="10"/>
          </p:nvPr>
        </p:nvSpPr>
        <p:spPr/>
        <p:txBody>
          <a:bodyPr/>
          <a:lstStyle/>
          <a:p>
            <a:fld id="{7BD2CDBF-59D4-4863-A34A-A061E89C5C44}" type="slidenum">
              <a:rPr lang="en-US" smtClean="0"/>
              <a:pPr/>
              <a:t>42</a:t>
            </a:fld>
            <a:endParaRPr lang="en-US" dirty="0"/>
          </a:p>
        </p:txBody>
      </p:sp>
    </p:spTree>
    <p:extLst>
      <p:ext uri="{BB962C8B-B14F-4D97-AF65-F5344CB8AC3E}">
        <p14:creationId xmlns:p14="http://schemas.microsoft.com/office/powerpoint/2010/main" val="570217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 credit card imprinter is a non-electronic, manually operated machine that makes an imprint (hence the name) of the face of your credit card and transfers it onto a double receipt. Once an imprint of your credit card is successfully accomplished, you sign it, and the proprietor or shopkeeper rips the perforated edge, keeps the original (top) copy and gives you the imprinted (bottom) copy.</a:t>
            </a:r>
            <a:endParaRPr lang="en-US" dirty="0"/>
          </a:p>
        </p:txBody>
      </p:sp>
      <p:sp>
        <p:nvSpPr>
          <p:cNvPr id="4" name="Slide Number Placeholder 3"/>
          <p:cNvSpPr>
            <a:spLocks noGrp="1"/>
          </p:cNvSpPr>
          <p:nvPr>
            <p:ph type="sldNum" sz="quarter" idx="10"/>
          </p:nvPr>
        </p:nvSpPr>
        <p:spPr/>
        <p:txBody>
          <a:bodyPr/>
          <a:lstStyle/>
          <a:p>
            <a:fld id="{7BD2CDBF-59D4-4863-A34A-A061E89C5C44}" type="slidenum">
              <a:rPr lang="en-US" smtClean="0"/>
              <a:pPr/>
              <a:t>43</a:t>
            </a:fld>
            <a:endParaRPr lang="en-US" dirty="0"/>
          </a:p>
        </p:txBody>
      </p:sp>
    </p:spTree>
    <p:extLst>
      <p:ext uri="{BB962C8B-B14F-4D97-AF65-F5344CB8AC3E}">
        <p14:creationId xmlns:p14="http://schemas.microsoft.com/office/powerpoint/2010/main" val="3919458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Grp="1" noChangeArrowheads="1"/>
          </p:cNvSpPr>
          <p:nvPr>
            <p:ph type="ftr" sz="quarter" idx="4"/>
          </p:nvPr>
        </p:nvSpPr>
        <p:spPr>
          <a:ln/>
        </p:spPr>
        <p:txBody>
          <a:bodyPr/>
          <a:lstStyle/>
          <a:p>
            <a:r>
              <a:rPr lang="en-US" dirty="0" smtClean="0"/>
              <a:t>© SQS Group Limited  |  Presentation title  |  July 2008  |  page ‹Nr.›</a:t>
            </a:r>
            <a:endParaRPr lang="de-DE"/>
          </a:p>
        </p:txBody>
      </p:sp>
      <p:sp>
        <p:nvSpPr>
          <p:cNvPr id="1095682" name="Rectangle 2"/>
          <p:cNvSpPr>
            <a:spLocks noGrp="1" noRot="1" noChangeAspect="1" noChangeArrowheads="1" noTextEdit="1"/>
          </p:cNvSpPr>
          <p:nvPr>
            <p:ph type="sldImg"/>
          </p:nvPr>
        </p:nvSpPr>
        <p:spPr>
          <a:ln/>
        </p:spPr>
      </p:sp>
      <p:sp>
        <p:nvSpPr>
          <p:cNvPr id="109568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864429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Random </a:t>
            </a:r>
            <a:r>
              <a:rPr lang="en-US" dirty="0" smtClean="0">
                <a:hlinkClick r:id="rId3"/>
              </a:rPr>
              <a:t>glue logic</a:t>
            </a:r>
            <a:r>
              <a:rPr lang="en-US" dirty="0" smtClean="0"/>
              <a:t>: randomizing the physical layout and adding extra circuits that don't contribute to the logic, to make reverse engineering the circuits harder.</a:t>
            </a:r>
          </a:p>
          <a:p>
            <a:endParaRPr lang="en-US" dirty="0" smtClean="0"/>
          </a:p>
          <a:p>
            <a:r>
              <a:rPr lang="en-US" dirty="0" smtClean="0"/>
              <a:t>Packaging made of chemical substances that cannot easily be peeled off, the idea being that stripping off the packaging is likely to damage the chip as well.</a:t>
            </a:r>
          </a:p>
          <a:p>
            <a:endParaRPr lang="en-US" dirty="0" smtClean="0"/>
          </a:p>
          <a:p>
            <a:r>
              <a:rPr lang="en-US" dirty="0" smtClean="0"/>
              <a:t>Self-tests in software that disable the card if something unexpected happens, which makes active attacks (that perturb the execution) harder to pull off.</a:t>
            </a:r>
          </a:p>
          <a:p>
            <a:endParaRPr lang="en-US" dirty="0"/>
          </a:p>
        </p:txBody>
      </p:sp>
      <p:sp>
        <p:nvSpPr>
          <p:cNvPr id="4" name="Slide Number Placeholder 3"/>
          <p:cNvSpPr>
            <a:spLocks noGrp="1"/>
          </p:cNvSpPr>
          <p:nvPr>
            <p:ph type="sldNum" sz="quarter" idx="10"/>
          </p:nvPr>
        </p:nvSpPr>
        <p:spPr/>
        <p:txBody>
          <a:bodyPr/>
          <a:lstStyle/>
          <a:p>
            <a:fld id="{7BD2CDBF-59D4-4863-A34A-A061E89C5C44}" type="slidenum">
              <a:rPr lang="en-US" smtClean="0"/>
              <a:pPr/>
              <a:t>54</a:t>
            </a:fld>
            <a:endParaRPr lang="en-US" dirty="0"/>
          </a:p>
        </p:txBody>
      </p:sp>
    </p:spTree>
    <p:extLst>
      <p:ext uri="{BB962C8B-B14F-4D97-AF65-F5344CB8AC3E}">
        <p14:creationId xmlns:p14="http://schemas.microsoft.com/office/powerpoint/2010/main" val="2800900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Random </a:t>
            </a:r>
            <a:r>
              <a:rPr lang="en-US" dirty="0" smtClean="0">
                <a:hlinkClick r:id="rId3"/>
              </a:rPr>
              <a:t>glue logic</a:t>
            </a:r>
            <a:r>
              <a:rPr lang="en-US" dirty="0" smtClean="0"/>
              <a:t>: randomizing the physical layout and adding extra circuits that don't contribute to the logic, to make reverse engineering the circuits harder.</a:t>
            </a:r>
          </a:p>
          <a:p>
            <a:endParaRPr lang="en-US" dirty="0" smtClean="0"/>
          </a:p>
          <a:p>
            <a:r>
              <a:rPr lang="en-US" dirty="0" smtClean="0"/>
              <a:t>Packaging made of chemical substances that cannot easily be peeled off, the idea being that stripping off the packaging is likely to damage the chip as well.</a:t>
            </a:r>
          </a:p>
          <a:p>
            <a:endParaRPr lang="en-US" dirty="0" smtClean="0"/>
          </a:p>
          <a:p>
            <a:r>
              <a:rPr lang="en-US" dirty="0" smtClean="0"/>
              <a:t>Self-tests in software that disable the card if something unexpected happens, which makes active attacks (that perturb the execution) harder to pull off.</a:t>
            </a:r>
          </a:p>
          <a:p>
            <a:endParaRPr lang="en-US" dirty="0"/>
          </a:p>
        </p:txBody>
      </p:sp>
      <p:sp>
        <p:nvSpPr>
          <p:cNvPr id="4" name="Slide Number Placeholder 3"/>
          <p:cNvSpPr>
            <a:spLocks noGrp="1"/>
          </p:cNvSpPr>
          <p:nvPr>
            <p:ph type="sldNum" sz="quarter" idx="10"/>
          </p:nvPr>
        </p:nvSpPr>
        <p:spPr/>
        <p:txBody>
          <a:bodyPr/>
          <a:lstStyle/>
          <a:p>
            <a:fld id="{7BD2CDBF-59D4-4863-A34A-A061E89C5C44}" type="slidenum">
              <a:rPr lang="en-US" smtClean="0"/>
              <a:pPr/>
              <a:t>55</a:t>
            </a:fld>
            <a:endParaRPr lang="en-US" dirty="0"/>
          </a:p>
        </p:txBody>
      </p:sp>
    </p:spTree>
    <p:extLst>
      <p:ext uri="{BB962C8B-B14F-4D97-AF65-F5344CB8AC3E}">
        <p14:creationId xmlns:p14="http://schemas.microsoft.com/office/powerpoint/2010/main" val="3441844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Random </a:t>
            </a:r>
            <a:r>
              <a:rPr lang="en-US" dirty="0" smtClean="0">
                <a:hlinkClick r:id="rId3"/>
              </a:rPr>
              <a:t>glue logic</a:t>
            </a:r>
            <a:r>
              <a:rPr lang="en-US" dirty="0" smtClean="0"/>
              <a:t>: randomizing the physical layout and adding extra circuits that don't contribute to the logic, to make reverse engineering the circuits harder.</a:t>
            </a:r>
          </a:p>
          <a:p>
            <a:endParaRPr lang="en-US" dirty="0" smtClean="0"/>
          </a:p>
          <a:p>
            <a:r>
              <a:rPr lang="en-US" dirty="0" smtClean="0"/>
              <a:t>Packaging made of chemical substances that cannot easily be peeled off, the idea being that stripping off the packaging is likely to damage the chip as well.</a:t>
            </a:r>
          </a:p>
          <a:p>
            <a:endParaRPr lang="en-US" dirty="0" smtClean="0"/>
          </a:p>
          <a:p>
            <a:r>
              <a:rPr lang="en-US" dirty="0" smtClean="0"/>
              <a:t>Self-tests in software that disable the card if something unexpected happens, which makes active attacks (that perturb the execution) harder to pull off.</a:t>
            </a:r>
          </a:p>
          <a:p>
            <a:endParaRPr lang="en-US" dirty="0"/>
          </a:p>
        </p:txBody>
      </p:sp>
      <p:sp>
        <p:nvSpPr>
          <p:cNvPr id="4" name="Slide Number Placeholder 3"/>
          <p:cNvSpPr>
            <a:spLocks noGrp="1"/>
          </p:cNvSpPr>
          <p:nvPr>
            <p:ph type="sldNum" sz="quarter" idx="10"/>
          </p:nvPr>
        </p:nvSpPr>
        <p:spPr/>
        <p:txBody>
          <a:bodyPr/>
          <a:lstStyle/>
          <a:p>
            <a:fld id="{7BD2CDBF-59D4-4863-A34A-A061E89C5C44}" type="slidenum">
              <a:rPr lang="en-US" smtClean="0"/>
              <a:pPr/>
              <a:t>56</a:t>
            </a:fld>
            <a:endParaRPr lang="en-US" dirty="0"/>
          </a:p>
        </p:txBody>
      </p:sp>
    </p:spTree>
    <p:extLst>
      <p:ext uri="{BB962C8B-B14F-4D97-AF65-F5344CB8AC3E}">
        <p14:creationId xmlns:p14="http://schemas.microsoft.com/office/powerpoint/2010/main" val="382373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BD2CDBF-59D4-4863-A34A-A061E89C5C44}" type="slidenum">
              <a:rPr lang="en-US" smtClean="0"/>
              <a:pPr/>
              <a:t>61</a:t>
            </a:fld>
            <a:endParaRPr lang="en-US" dirty="0"/>
          </a:p>
        </p:txBody>
      </p:sp>
    </p:spTree>
    <p:extLst>
      <p:ext uri="{BB962C8B-B14F-4D97-AF65-F5344CB8AC3E}">
        <p14:creationId xmlns:p14="http://schemas.microsoft.com/office/powerpoint/2010/main" val="2078406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D2CDBF-59D4-4863-A34A-A061E89C5C44}" type="slidenum">
              <a:rPr lang="en-US" smtClean="0"/>
              <a:pPr/>
              <a:t>65</a:t>
            </a:fld>
            <a:endParaRPr lang="en-US" dirty="0"/>
          </a:p>
        </p:txBody>
      </p:sp>
    </p:spTree>
    <p:extLst>
      <p:ext uri="{BB962C8B-B14F-4D97-AF65-F5344CB8AC3E}">
        <p14:creationId xmlns:p14="http://schemas.microsoft.com/office/powerpoint/2010/main" val="2209598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Grp="1" noChangeArrowheads="1"/>
          </p:cNvSpPr>
          <p:nvPr>
            <p:ph type="ftr" sz="quarter" idx="4"/>
          </p:nvPr>
        </p:nvSpPr>
        <p:spPr>
          <a:ln/>
        </p:spPr>
        <p:txBody>
          <a:bodyPr/>
          <a:lstStyle/>
          <a:p>
            <a:r>
              <a:rPr lang="en-US" dirty="0" smtClean="0"/>
              <a:t>© SQS Group Limited  |  Presentation title  |  July 2008  |  page ‹Nr.›</a:t>
            </a:r>
            <a:endParaRPr lang="de-DE"/>
          </a:p>
        </p:txBody>
      </p:sp>
      <p:sp>
        <p:nvSpPr>
          <p:cNvPr id="1095682" name="Rectangle 2"/>
          <p:cNvSpPr>
            <a:spLocks noGrp="1" noRot="1" noChangeAspect="1" noChangeArrowheads="1" noTextEdit="1"/>
          </p:cNvSpPr>
          <p:nvPr>
            <p:ph type="sldImg"/>
          </p:nvPr>
        </p:nvSpPr>
        <p:spPr>
          <a:ln/>
        </p:spPr>
      </p:sp>
      <p:sp>
        <p:nvSpPr>
          <p:cNvPr id="1095683"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2184707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822BA9-48BD-4664-8100-0107637195C6}" type="slidenum">
              <a:rPr lang="de-DE" smtClean="0"/>
              <a:pPr/>
              <a:t>4</a:t>
            </a:fld>
            <a:endParaRPr lang="de-DE"/>
          </a:p>
        </p:txBody>
      </p:sp>
    </p:spTree>
    <p:extLst>
      <p:ext uri="{BB962C8B-B14F-4D97-AF65-F5344CB8AC3E}">
        <p14:creationId xmlns:p14="http://schemas.microsoft.com/office/powerpoint/2010/main" val="4153433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6</a:t>
            </a:fld>
            <a:endParaRPr lang="en-US" dirty="0"/>
          </a:p>
        </p:txBody>
      </p:sp>
    </p:spTree>
    <p:extLst>
      <p:ext uri="{BB962C8B-B14F-4D97-AF65-F5344CB8AC3E}">
        <p14:creationId xmlns:p14="http://schemas.microsoft.com/office/powerpoint/2010/main" val="1423264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822BA9-48BD-4664-8100-0107637195C6}" type="slidenum">
              <a:rPr lang="de-DE" smtClean="0"/>
              <a:pPr/>
              <a:t>10</a:t>
            </a:fld>
            <a:endParaRPr lang="de-DE"/>
          </a:p>
        </p:txBody>
      </p:sp>
    </p:spTree>
    <p:extLst>
      <p:ext uri="{BB962C8B-B14F-4D97-AF65-F5344CB8AC3E}">
        <p14:creationId xmlns:p14="http://schemas.microsoft.com/office/powerpoint/2010/main" val="321800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12</a:t>
            </a:fld>
            <a:endParaRPr lang="en-US" dirty="0"/>
          </a:p>
        </p:txBody>
      </p:sp>
    </p:spTree>
    <p:extLst>
      <p:ext uri="{BB962C8B-B14F-4D97-AF65-F5344CB8AC3E}">
        <p14:creationId xmlns:p14="http://schemas.microsoft.com/office/powerpoint/2010/main" val="140625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14</a:t>
            </a:fld>
            <a:endParaRPr lang="en-US" dirty="0"/>
          </a:p>
        </p:txBody>
      </p:sp>
    </p:spTree>
    <p:extLst>
      <p:ext uri="{BB962C8B-B14F-4D97-AF65-F5344CB8AC3E}">
        <p14:creationId xmlns:p14="http://schemas.microsoft.com/office/powerpoint/2010/main" val="1989216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67F8F352-6EDD-4255-A3D5-283A1C93078B}" type="slidenum">
              <a:rPr lang="en-US" smtClean="0"/>
              <a:pPr>
                <a:defRPr/>
              </a:pPr>
              <a:t>15</a:t>
            </a:fld>
            <a:endParaRPr lang="en-US" dirty="0"/>
          </a:p>
        </p:txBody>
      </p:sp>
    </p:spTree>
    <p:extLst>
      <p:ext uri="{BB962C8B-B14F-4D97-AF65-F5344CB8AC3E}">
        <p14:creationId xmlns:p14="http://schemas.microsoft.com/office/powerpoint/2010/main" val="3797859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hub.sqs-group.com/groupservice/Marketing/Shared%20Documents/Forms/AllItems.aspx?RootFolder=/groupservice/Marketing/Shared%20Documents/Powerpoint%20Templates/Powerpoint%20Master" TargetMode="External"/><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hub.sqs-group.com/groupservice/Marketing/Shared%20Documents/Forms/AllItems.aspx?RootFolder=/groupservice/Marketing/Shared%20Documents/Powerpoint%20Templates/Powerpoint%20Master" TargetMode="External"/><Relationship Id="rId2" Type="http://schemas.openxmlformats.org/officeDocument/2006/relationships/image" Target="../media/image1.gif"/><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hub.sqs-group.com/groupservice/Marketing/Shared%20Documents/Forms/AllItems.aspx?RootFolder=/groupservice/Marketing/Shared%20Documents/Powerpoint%20Templates/Powerpoint%20Master" TargetMode="External"/><Relationship Id="rId2" Type="http://schemas.openxmlformats.org/officeDocument/2006/relationships/image" Target="../media/image1.gif"/><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hub.sqs-group.com/groupservice/Marketing/Shared%20Documents/Forms/AllItems.aspx?RootFolder=/groupservice/Marketing/Shared%20Documents/Powerpoint%20Templates/Powerpoint%20Master" TargetMode="External"/><Relationship Id="rId2" Type="http://schemas.openxmlformats.org/officeDocument/2006/relationships/image" Target="../media/image1.gif"/><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mailto:info-austria@sqs.com" TargetMode="External"/><Relationship Id="rId2" Type="http://schemas.openxmlformats.org/officeDocument/2006/relationships/image" Target="../media/image1.gif"/><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hub.sqs-group.com/groupservice/Marketing/Shared%20Documents/Forms/AllItems.aspx?RootFolder=/groupservice/Marketing/Shared%20Documents/Powerpoint%20Templates/Powerpoint%20Master" TargetMode="External"/><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hub.sqs-group.com/groupservice/Marketing/Shared%20Documents/Forms/AllItems.aspx?RootFolder=/groupservice/Marketing/Shared%20Documents/Powerpoint%20Templates/Powerpoint%20Master" TargetMode="External"/><Relationship Id="rId2" Type="http://schemas.openxmlformats.org/officeDocument/2006/relationships/image" Target="../media/image1.gif"/><Relationship Id="rId1" Type="http://schemas.openxmlformats.org/officeDocument/2006/relationships/slideMaster" Target="../slideMasters/slideMaster5.xml"/><Relationship Id="rId4" Type="http://schemas.openxmlformats.org/officeDocument/2006/relationships/image" Target="../media/image2.jpe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hub.sqs-group.com/groupservice/Marketing/Shared%20Documents/Forms/AllItems.aspx?RootFolder=/groupservice/Marketing/Shared%20Documents/Powerpoint%20Templates/Powerpoint%20Master" TargetMode="External"/><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slideMaster" Target="../slideMasters/slideMaster2.xml"/><Relationship Id="rId4" Type="http://schemas.openxmlformats.org/officeDocument/2006/relationships/tags" Target="../tags/tag1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auto">
          <a:xfrm>
            <a:off x="396000" y="324000"/>
            <a:ext cx="8353425" cy="41148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en-GB" sz="1600" b="1" i="0" u="none" strike="noStrike" cap="none" normalizeH="0" baseline="0" dirty="0" smtClean="0">
              <a:ln>
                <a:noFill/>
              </a:ln>
              <a:solidFill>
                <a:schemeClr val="tx1"/>
              </a:solidFill>
              <a:effectLst/>
              <a:latin typeface="Arial" charset="0"/>
            </a:endParaRPr>
          </a:p>
        </p:txBody>
      </p:sp>
      <p:sp>
        <p:nvSpPr>
          <p:cNvPr id="24" name="Rechteck 10"/>
          <p:cNvSpPr/>
          <p:nvPr userDrawn="1"/>
        </p:nvSpPr>
        <p:spPr bwMode="auto">
          <a:xfrm>
            <a:off x="7504974" y="127066"/>
            <a:ext cx="1032750" cy="1573741"/>
          </a:xfrm>
          <a:prstGeom prst="rect">
            <a:avLst/>
          </a:pr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de-DE" sz="1600" b="1" i="0" u="none" strike="noStrike" cap="none" normalizeH="0" baseline="0" smtClean="0">
              <a:ln>
                <a:noFill/>
              </a:ln>
              <a:solidFill>
                <a:schemeClr val="tx1"/>
              </a:solidFill>
              <a:effectLst/>
              <a:latin typeface="Arial" charset="0"/>
            </a:endParaRPr>
          </a:p>
        </p:txBody>
      </p:sp>
      <p:sp>
        <p:nvSpPr>
          <p:cNvPr id="14" name="Rechteck 14"/>
          <p:cNvSpPr/>
          <p:nvPr userDrawn="1"/>
        </p:nvSpPr>
        <p:spPr bwMode="auto">
          <a:xfrm>
            <a:off x="395288" y="4500000"/>
            <a:ext cx="8353425" cy="2048438"/>
          </a:xfrm>
          <a:prstGeom prst="rect">
            <a:avLst/>
          </a:prstGeom>
          <a:solidFill>
            <a:schemeClr val="bg2"/>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de-DE" sz="1600" b="1" i="0" u="none" strike="noStrike" cap="none" normalizeH="0" baseline="0" smtClean="0">
              <a:ln>
                <a:noFill/>
              </a:ln>
              <a:solidFill>
                <a:schemeClr val="tx1"/>
              </a:solidFill>
              <a:effectLst/>
              <a:latin typeface="Arial" charset="0"/>
            </a:endParaRPr>
          </a:p>
        </p:txBody>
      </p:sp>
      <p:pic>
        <p:nvPicPr>
          <p:cNvPr id="16"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71218" y="508493"/>
            <a:ext cx="700262" cy="659647"/>
          </a:xfrm>
          <a:prstGeom prst="rect">
            <a:avLst/>
          </a:prstGeom>
        </p:spPr>
      </p:pic>
      <p:sp>
        <p:nvSpPr>
          <p:cNvPr id="17" name="Untertitel 2"/>
          <p:cNvSpPr>
            <a:spLocks noGrp="1"/>
          </p:cNvSpPr>
          <p:nvPr>
            <p:ph type="subTitle" idx="1" hasCustomPrompt="1"/>
          </p:nvPr>
        </p:nvSpPr>
        <p:spPr>
          <a:xfrm>
            <a:off x="579438" y="5761831"/>
            <a:ext cx="7981950" cy="216024"/>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subheading, author, date, etc. </a:t>
            </a:r>
          </a:p>
        </p:txBody>
      </p:sp>
      <p:sp>
        <p:nvSpPr>
          <p:cNvPr id="18" name="Titel 1"/>
          <p:cNvSpPr>
            <a:spLocks noGrp="1"/>
          </p:cNvSpPr>
          <p:nvPr>
            <p:ph type="title" hasCustomPrompt="1"/>
          </p:nvPr>
        </p:nvSpPr>
        <p:spPr>
          <a:xfrm>
            <a:off x="579438" y="4666042"/>
            <a:ext cx="7981950" cy="846000"/>
          </a:xfrm>
          <a:prstGeom prst="rect">
            <a:avLst/>
          </a:prstGeom>
        </p:spPr>
        <p:txBody>
          <a:bodyPr lIns="0" tIns="0" rIns="0" bIns="0" anchor="ctr">
            <a:noAutofit/>
          </a:bodyPr>
          <a:lstStyle>
            <a:lvl1pPr algn="l">
              <a:lnSpc>
                <a:spcPct val="95000"/>
              </a:lnSpc>
              <a:defRPr sz="3000" baseline="0">
                <a:solidFill>
                  <a:srgbClr val="504B3C"/>
                </a:solidFill>
                <a:latin typeface="Georgia" pitchFamily="18" charset="0"/>
              </a:defRPr>
            </a:lvl1pPr>
          </a:lstStyle>
          <a:p>
            <a:r>
              <a:rPr lang="en-GB" noProof="0" dirty="0" smtClean="0"/>
              <a:t>Click to add presentation title</a:t>
            </a:r>
            <a:endParaRPr lang="en-GB" noProof="0" dirty="0"/>
          </a:p>
        </p:txBody>
      </p:sp>
      <p:sp>
        <p:nvSpPr>
          <p:cNvPr id="20" name="Textfeld 20"/>
          <p:cNvSpPr txBox="1"/>
          <p:nvPr userDrawn="1"/>
        </p:nvSpPr>
        <p:spPr>
          <a:xfrm>
            <a:off x="7671218" y="1374061"/>
            <a:ext cx="495410" cy="146194"/>
          </a:xfrm>
          <a:prstGeom prst="rect">
            <a:avLst/>
          </a:prstGeom>
          <a:noFill/>
        </p:spPr>
        <p:txBody>
          <a:bodyPr wrap="square" lIns="0" tIns="0" rIns="0" bIns="0" rtlCol="0">
            <a:spAutoFit/>
          </a:bodyPr>
          <a:lstStyle/>
          <a:p>
            <a:pPr>
              <a:lnSpc>
                <a:spcPct val="95000"/>
              </a:lnSpc>
            </a:pPr>
            <a:r>
              <a:rPr lang="en-GB" sz="1000" noProof="0" dirty="0" smtClean="0">
                <a:solidFill>
                  <a:srgbClr val="353535"/>
                </a:solidFill>
              </a:rPr>
              <a:t>sqs.com</a:t>
            </a:r>
            <a:endParaRPr lang="de-DE" sz="1000" dirty="0">
              <a:solidFill>
                <a:srgbClr val="353535"/>
              </a:solidFill>
            </a:endParaRPr>
          </a:p>
        </p:txBody>
      </p:sp>
      <p:sp>
        <p:nvSpPr>
          <p:cNvPr id="23" name="Textfeld 1"/>
          <p:cNvSpPr txBox="1"/>
          <p:nvPr userDrawn="1"/>
        </p:nvSpPr>
        <p:spPr>
          <a:xfrm>
            <a:off x="579438" y="476672"/>
            <a:ext cx="5976664" cy="215444"/>
          </a:xfrm>
          <a:prstGeom prst="rect">
            <a:avLst/>
          </a:prstGeom>
          <a:noFill/>
        </p:spPr>
        <p:txBody>
          <a:bodyPr wrap="square" lIns="0" tIns="0" rIns="0" bIns="0" rtlCol="0">
            <a:spAutoFit/>
          </a:bodyPr>
          <a:lstStyle/>
          <a:p>
            <a:r>
              <a:rPr lang="en-GB" sz="1400" b="1" noProof="0" dirty="0" smtClean="0">
                <a:solidFill>
                  <a:schemeClr val="bg1"/>
                </a:solidFill>
                <a:latin typeface="+mn-lt"/>
              </a:rPr>
              <a:t>SQS – the world’s leading specialist in software quality</a:t>
            </a:r>
            <a:endParaRPr lang="en-GB" sz="1400" b="1" noProof="0" dirty="0">
              <a:solidFill>
                <a:schemeClr val="bg1"/>
              </a:solidFill>
              <a:latin typeface="+mn-lt"/>
            </a:endParaRPr>
          </a:p>
        </p:txBody>
      </p:sp>
      <p:sp>
        <p:nvSpPr>
          <p:cNvPr id="3" name="Rectangle 2"/>
          <p:cNvSpPr/>
          <p:nvPr userDrawn="1"/>
        </p:nvSpPr>
        <p:spPr>
          <a:xfrm>
            <a:off x="999660" y="2393604"/>
            <a:ext cx="7146104" cy="1323428"/>
          </a:xfrm>
          <a:prstGeom prst="rect">
            <a:avLst/>
          </a:prstGeom>
          <a:solidFill>
            <a:schemeClr val="bg1">
              <a:alpha val="62000"/>
            </a:schemeClr>
          </a:solidFill>
          <a:ln w="38100">
            <a:solidFill>
              <a:srgbClr val="C00000"/>
            </a:solidFill>
          </a:ln>
        </p:spPr>
        <p:txBody>
          <a:bodyPr wrap="square" lIns="72000" tIns="0" rIns="72000" bIns="0" anchor="ctr" anchorCtr="0">
            <a:noAutofit/>
          </a:bodyPr>
          <a:lstStyle/>
          <a:p>
            <a:pPr marL="0" marR="0" indent="0" algn="ctr" defTabSz="803275" rtl="0" eaLnBrk="1" fontAlgn="base" latinLnBrk="0" hangingPunct="1">
              <a:lnSpc>
                <a:spcPct val="95000"/>
              </a:lnSpc>
              <a:spcBef>
                <a:spcPct val="0"/>
              </a:spcBef>
              <a:spcAft>
                <a:spcPct val="0"/>
              </a:spcAft>
              <a:buClrTx/>
              <a:buSzPct val="120000"/>
              <a:buFontTx/>
              <a:buNone/>
              <a:tabLst/>
            </a:pPr>
            <a:r>
              <a:rPr kumimoji="0" lang="en-GB" sz="1800" b="0" i="0" u="none" strike="noStrike" cap="none" normalizeH="0" baseline="0" noProof="0" dirty="0" smtClean="0">
                <a:ln>
                  <a:noFill/>
                </a:ln>
                <a:solidFill>
                  <a:schemeClr val="tx1"/>
                </a:solidFill>
                <a:effectLst/>
                <a:latin typeface="+mn-lt"/>
              </a:rPr>
              <a:t>Please copy a slide with a suitable picture from the file </a:t>
            </a:r>
            <a:br>
              <a:rPr kumimoji="0" lang="en-GB" sz="1800" b="0" i="0" u="none" strike="noStrike" cap="none" normalizeH="0" baseline="0" noProof="0" dirty="0" smtClean="0">
                <a:ln>
                  <a:noFill/>
                </a:ln>
                <a:solidFill>
                  <a:schemeClr val="tx1"/>
                </a:solidFill>
                <a:effectLst/>
                <a:latin typeface="+mn-lt"/>
              </a:rPr>
            </a:br>
            <a:r>
              <a:rPr kumimoji="0" lang="en-GB" sz="1800" b="0" i="0" u="none" strike="noStrike" cap="none" normalizeH="0" baseline="0" noProof="0" dirty="0" smtClean="0">
                <a:ln>
                  <a:noFill/>
                </a:ln>
                <a:solidFill>
                  <a:schemeClr val="tx1"/>
                </a:solidFill>
                <a:effectLst/>
                <a:latin typeface="+mn-lt"/>
                <a:hlinkClick r:id="rId3"/>
              </a:rPr>
              <a:t>„Title Slides_EN.pptx“ </a:t>
            </a:r>
            <a:r>
              <a:rPr kumimoji="0" lang="en-GB" sz="1800" b="0" i="0" u="none" strike="noStrike" cap="none" normalizeH="0" baseline="0" noProof="0" dirty="0" smtClean="0">
                <a:ln>
                  <a:noFill/>
                </a:ln>
                <a:solidFill>
                  <a:schemeClr val="tx1"/>
                </a:solidFill>
                <a:effectLst/>
                <a:latin typeface="+mn-lt"/>
              </a:rPr>
              <a:t>(change to presentation mode to download) </a:t>
            </a:r>
            <a:br>
              <a:rPr kumimoji="0" lang="en-GB" sz="1800" b="0" i="0" u="none" strike="noStrike" cap="none" normalizeH="0" baseline="0" noProof="0" dirty="0" smtClean="0">
                <a:ln>
                  <a:noFill/>
                </a:ln>
                <a:solidFill>
                  <a:schemeClr val="tx1"/>
                </a:solidFill>
                <a:effectLst/>
                <a:latin typeface="+mn-lt"/>
              </a:rPr>
            </a:br>
            <a:r>
              <a:rPr kumimoji="0" lang="en-GB" sz="1800" b="0" i="0" u="none" strike="noStrike" cap="none" normalizeH="0" baseline="0" noProof="0" dirty="0" smtClean="0">
                <a:ln>
                  <a:noFill/>
                </a:ln>
                <a:solidFill>
                  <a:schemeClr val="tx1"/>
                </a:solidFill>
                <a:effectLst/>
                <a:latin typeface="+mn-lt"/>
              </a:rPr>
              <a:t>and paste it here. If necessary, apply the correct formatting </a:t>
            </a:r>
            <a:br>
              <a:rPr kumimoji="0" lang="en-GB" sz="1800" b="0" i="0" u="none" strike="noStrike" cap="none" normalizeH="0" baseline="0" noProof="0" dirty="0" smtClean="0">
                <a:ln>
                  <a:noFill/>
                </a:ln>
                <a:solidFill>
                  <a:schemeClr val="tx1"/>
                </a:solidFill>
                <a:effectLst/>
                <a:latin typeface="+mn-lt"/>
              </a:rPr>
            </a:br>
            <a:r>
              <a:rPr kumimoji="0" lang="en-GB" sz="1800" b="0" i="0" u="none" strike="noStrike" cap="none" normalizeH="0" baseline="0" noProof="0" dirty="0" smtClean="0">
                <a:ln>
                  <a:noFill/>
                </a:ln>
                <a:solidFill>
                  <a:schemeClr val="tx1"/>
                </a:solidFill>
                <a:effectLst/>
                <a:latin typeface="+mn-lt"/>
              </a:rPr>
              <a:t>by right-clicking and choosing “Layout </a:t>
            </a:r>
            <a:r>
              <a:rPr kumimoji="0" lang="en-GB" sz="1800" b="0" i="0" u="none" strike="noStrike" cap="none" normalizeH="0" baseline="0" noProof="0" dirty="0" smtClean="0">
                <a:ln>
                  <a:noFill/>
                </a:ln>
                <a:solidFill>
                  <a:schemeClr val="tx1"/>
                </a:solidFill>
                <a:effectLst/>
                <a:latin typeface="+mn-lt"/>
                <a:sym typeface="Wingdings" pitchFamily="2" charset="2"/>
              </a:rPr>
              <a:t> </a:t>
            </a:r>
            <a:r>
              <a:rPr kumimoji="0" lang="en-GB" sz="1800" b="0" i="0" u="none" strike="noStrike" cap="none" normalizeH="0" baseline="0" noProof="0" dirty="0" smtClean="0">
                <a:ln>
                  <a:noFill/>
                </a:ln>
                <a:solidFill>
                  <a:schemeClr val="tx1"/>
                </a:solidFill>
                <a:effectLst/>
                <a:latin typeface="+mn-lt"/>
              </a:rPr>
              <a:t>Title Slide“.</a:t>
            </a:r>
          </a:p>
        </p:txBody>
      </p:sp>
      <p:pic>
        <p:nvPicPr>
          <p:cNvPr id="11" name="Picture 10" descr="logo lr.jpg"/>
          <p:cNvPicPr>
            <a:picLocks noChangeAspect="1"/>
          </p:cNvPicPr>
          <p:nvPr userDrawn="1"/>
        </p:nvPicPr>
        <p:blipFill>
          <a:blip r:embed="rId4" cstate="print">
            <a:clrChange>
              <a:clrFrom>
                <a:srgbClr val="FFFDFF"/>
              </a:clrFrom>
              <a:clrTo>
                <a:srgbClr val="FFFDFF">
                  <a:alpha val="0"/>
                </a:srgbClr>
              </a:clrTo>
            </a:clrChange>
          </a:blip>
          <a:srcRect/>
          <a:stretch>
            <a:fillRect/>
          </a:stretch>
        </p:blipFill>
        <p:spPr bwMode="auto">
          <a:xfrm>
            <a:off x="5600758" y="324000"/>
            <a:ext cx="1910688" cy="785813"/>
          </a:xfrm>
          <a:prstGeom prst="rect">
            <a:avLst/>
          </a:prstGeom>
          <a:noFill/>
          <a:ln w="9525">
            <a:noFill/>
            <a:miter lim="800000"/>
            <a:headEnd/>
            <a:tailEnd/>
          </a:ln>
        </p:spPr>
      </p:pic>
    </p:spTree>
    <p:extLst>
      <p:ext uri="{BB962C8B-B14F-4D97-AF65-F5344CB8AC3E}">
        <p14:creationId xmlns:p14="http://schemas.microsoft.com/office/powerpoint/2010/main" val="168618457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agenda">
    <p:spTree>
      <p:nvGrpSpPr>
        <p:cNvPr id="1" name=""/>
        <p:cNvGrpSpPr/>
        <p:nvPr/>
      </p:nvGrpSpPr>
      <p:grpSpPr>
        <a:xfrm>
          <a:off x="0" y="0"/>
          <a:ext cx="0" cy="0"/>
          <a:chOff x="0" y="0"/>
          <a:chExt cx="0" cy="0"/>
        </a:xfrm>
      </p:grpSpPr>
      <p:sp>
        <p:nvSpPr>
          <p:cNvPr id="2" name="Titel 1"/>
          <p:cNvSpPr>
            <a:spLocks noGrp="1"/>
          </p:cNvSpPr>
          <p:nvPr>
            <p:ph type="title" hasCustomPrompt="1"/>
            <p:custDataLst>
              <p:tags r:id="rId1"/>
            </p:custDataLst>
          </p:nvPr>
        </p:nvSpPr>
        <p:spPr>
          <a:xfrm>
            <a:off x="393700" y="581025"/>
            <a:ext cx="7439025" cy="304800"/>
          </a:xfrm>
          <a:solidFill>
            <a:scrgbClr r="0" g="0" b="0">
              <a:alpha val="100"/>
            </a:scrgbClr>
          </a:solidFill>
          <a:ln w="9525" cap="flat" cmpd="sng" algn="ctr">
            <a:solidFill>
              <a:schemeClr val="tx1">
                <a:alpha val="100"/>
              </a:schemeClr>
            </a:solidFill>
            <a:prstDash val="solid"/>
            <a:miter lim="800000"/>
            <a:headEnd type="none" w="med" len="med"/>
            <a:tailEnd type="none" w="med" len="med"/>
          </a:ln>
        </p:spPr>
        <p:txBody>
          <a:bodyPr vert="horz" wrap="square" lIns="0" tIns="0" rIns="0" bIns="0" anchor="t" anchorCtr="0">
            <a:spAutoFit/>
          </a:bodyPr>
          <a:lstStyle>
            <a:lvl1pPr marL="0" indent="0" algn="l" defTabSz="820738" rtl="0" fontAlgn="base">
              <a:lnSpc>
                <a:spcPct val="100000"/>
              </a:lnSpc>
              <a:spcBef>
                <a:spcPct val="0"/>
              </a:spcBef>
              <a:spcAft>
                <a:spcPct val="0"/>
              </a:spcAft>
              <a:buClr>
                <a:srgbClr val="009933"/>
              </a:buClr>
              <a:buSzPct val="100000"/>
              <a:buFontTx/>
              <a:buNone/>
              <a:defRPr sz="2000" b="1" i="0" u="none">
                <a:solidFill>
                  <a:srgbClr val="009933"/>
                </a:solidFill>
                <a:effectLst/>
                <a:latin typeface="Arial"/>
              </a:defRPr>
            </a:lvl1pPr>
          </a:lstStyle>
          <a:p>
            <a:r>
              <a:rPr lang="en-GB" noProof="0" dirty="0" smtClean="0"/>
              <a:t>Agenda</a:t>
            </a:r>
            <a:endParaRPr lang="en-GB" noProof="0" dirty="0"/>
          </a:p>
        </p:txBody>
      </p:sp>
      <p:sp>
        <p:nvSpPr>
          <p:cNvPr id="5" name="Fußzeilenplatzhalter 12"/>
          <p:cNvSpPr>
            <a:spLocks noGrp="1"/>
          </p:cNvSpPr>
          <p:nvPr userDrawn="1">
            <p:ph type="ftr" sz="quarter" idx="10"/>
          </p:nvPr>
        </p:nvSpPr>
        <p:spPr>
          <a:xfrm>
            <a:off x="393700" y="6638925"/>
            <a:ext cx="8172000" cy="107722"/>
          </a:xfrm>
          <a:prstGeom prst="rect">
            <a:avLst/>
          </a:prstGeom>
          <a:noFill/>
          <a:ln w="9525">
            <a:noFill/>
            <a:miter lim="800000"/>
            <a:headEnd/>
            <a:tailEnd/>
          </a:ln>
          <a:effectLst/>
        </p:spPr>
        <p:txBody>
          <a:bodyPr vert="horz" wrap="square" lIns="0" tIns="0" rIns="18000" bIns="0" numCol="1" anchor="t" anchorCtr="0" compatLnSpc="1">
            <a:prstTxWarp prst="textNoShape">
              <a:avLst/>
            </a:prstTxWarp>
            <a:spAutoFit/>
          </a:bodyPr>
          <a:lstStyle>
            <a:lvl1pPr algn="r" defTabSz="820738" rtl="0" fontAlgn="base">
              <a:lnSpc>
                <a:spcPct val="100000"/>
              </a:lnSpc>
              <a:spcBef>
                <a:spcPct val="0"/>
              </a:spcBef>
              <a:spcAft>
                <a:spcPct val="0"/>
              </a:spcAft>
              <a:buSzTx/>
              <a:defRPr lang="en-US" sz="700" b="0" kern="1200" smtClean="0">
                <a:solidFill>
                  <a:schemeClr val="tx1"/>
                </a:solidFill>
                <a:latin typeface="Arial" charset="0"/>
                <a:ea typeface="+mn-ea"/>
                <a:cs typeface="+mn-cs"/>
              </a:defRPr>
            </a:lvl1pPr>
          </a:lstStyle>
          <a:p>
            <a:r>
              <a:rPr lang="en-US" dirty="0" smtClean="0">
                <a:solidFill>
                  <a:srgbClr val="003399"/>
                </a:solidFill>
              </a:rPr>
              <a:t>© SQS Software Quality Systems</a:t>
            </a:r>
            <a:endParaRPr lang="en-GB" dirty="0">
              <a:solidFill>
                <a:srgbClr val="003399"/>
              </a:solidFill>
            </a:endParaRPr>
          </a:p>
        </p:txBody>
      </p:sp>
      <p:sp>
        <p:nvSpPr>
          <p:cNvPr id="6" name="Foliennummernplatzhalter 9"/>
          <p:cNvSpPr>
            <a:spLocks noGrp="1"/>
          </p:cNvSpPr>
          <p:nvPr userDrawn="1">
            <p:ph type="sldNum" sz="quarter" idx="12"/>
          </p:nvPr>
        </p:nvSpPr>
        <p:spPr>
          <a:xfrm>
            <a:off x="8593967" y="6639121"/>
            <a:ext cx="216000" cy="107722"/>
          </a:xfrm>
          <a:prstGeom prst="rect">
            <a:avLst/>
          </a:prstGeom>
          <a:noFill/>
          <a:ln w="9525">
            <a:noFill/>
            <a:miter lim="800000"/>
            <a:headEnd/>
            <a:tailEnd/>
          </a:ln>
          <a:effectLst/>
        </p:spPr>
        <p:txBody>
          <a:bodyPr vert="horz" wrap="square" lIns="0" tIns="0" rIns="18000" bIns="0" numCol="1" anchor="t" anchorCtr="0" compatLnSpc="1">
            <a:prstTxWarp prst="textNoShape">
              <a:avLst/>
            </a:prstTxWarp>
            <a:spAutoFit/>
          </a:bodyPr>
          <a:lstStyle>
            <a:lvl1pPr algn="l" defTabSz="820738" rtl="0" fontAlgn="base">
              <a:lnSpc>
                <a:spcPct val="100000"/>
              </a:lnSpc>
              <a:spcBef>
                <a:spcPct val="0"/>
              </a:spcBef>
              <a:spcAft>
                <a:spcPct val="0"/>
              </a:spcAft>
              <a:buSzTx/>
              <a:defRPr lang="de-DE" sz="700" b="0" kern="1200" smtClean="0">
                <a:solidFill>
                  <a:schemeClr val="tx1"/>
                </a:solidFill>
                <a:latin typeface="Arial" charset="0"/>
                <a:ea typeface="+mn-ea"/>
                <a:cs typeface="+mn-cs"/>
              </a:defRPr>
            </a:lvl1pPr>
          </a:lstStyle>
          <a:p>
            <a:fld id="{02E4C49F-4932-448C-8FF8-AE26104E0967}" type="slidenum">
              <a:rPr lang="en-GB">
                <a:solidFill>
                  <a:srgbClr val="003399"/>
                </a:solidFill>
              </a:rPr>
              <a:pPr/>
              <a:t>‹#›</a:t>
            </a:fld>
            <a:endParaRPr lang="en-GB" dirty="0">
              <a:solidFill>
                <a:srgbClr val="003399"/>
              </a:solidFill>
            </a:endParaRPr>
          </a:p>
        </p:txBody>
      </p:sp>
      <p:sp>
        <p:nvSpPr>
          <p:cNvPr id="7" name="Inhaltsplatzhalter 2"/>
          <p:cNvSpPr>
            <a:spLocks noGrp="1"/>
          </p:cNvSpPr>
          <p:nvPr>
            <p:ph idx="1" hasCustomPrompt="1"/>
            <p:custDataLst>
              <p:tags r:id="rId2"/>
            </p:custDataLst>
          </p:nvPr>
        </p:nvSpPr>
        <p:spPr>
          <a:xfrm>
            <a:off x="393700" y="1489075"/>
            <a:ext cx="8355010" cy="5010150"/>
          </a:xfrm>
          <a:solidFill>
            <a:srgbClr val="000000">
              <a:alpha val="100"/>
            </a:srgbClr>
          </a:solidFill>
          <a:ln w="9525" cap="flat" cmpd="sng" algn="ctr">
            <a:solidFill>
              <a:srgbClr val="003399">
                <a:alpha val="100"/>
              </a:srgbClr>
            </a:solidFill>
            <a:prstDash val="solid"/>
            <a:miter lim="800000"/>
            <a:headEnd type="none" w="med" len="med"/>
            <a:tailEnd type="none" w="med" len="med"/>
          </a:ln>
        </p:spPr>
        <p:txBody>
          <a:bodyPr vert="horz" wrap="square" lIns="0" tIns="0" rIns="0" bIns="0" anchor="t" anchorCtr="0">
            <a:noAutofit/>
          </a:bodyPr>
          <a:lstStyle>
            <a:lvl1pPr marL="0" indent="0" algn="l" defTabSz="803275" rtl="0" eaLnBrk="1" fontAlgn="base" hangingPunct="1">
              <a:lnSpc>
                <a:spcPct val="100000"/>
              </a:lnSpc>
              <a:spcBef>
                <a:spcPct val="0"/>
              </a:spcBef>
              <a:spcAft>
                <a:spcPct val="40000"/>
              </a:spcAft>
              <a:buClr>
                <a:srgbClr val="003399"/>
              </a:buClr>
              <a:buSzPct val="120000"/>
              <a:buFont typeface="Arial"/>
              <a:buNone/>
              <a:defRPr sz="1800" b="1">
                <a:solidFill>
                  <a:srgbClr val="003399"/>
                </a:solidFill>
                <a:effectLst/>
                <a:latin typeface="Arial"/>
              </a:defRPr>
            </a:lvl1pPr>
            <a:lvl2pPr marL="271463" indent="-269875" algn="l">
              <a:lnSpc>
                <a:spcPct val="95000"/>
              </a:lnSpc>
              <a:spcBef>
                <a:spcPct val="0"/>
              </a:spcBef>
              <a:spcAft>
                <a:spcPct val="40000"/>
              </a:spcAft>
              <a:buClr>
                <a:srgbClr val="003399"/>
              </a:buClr>
              <a:buSzPct val="100000"/>
              <a:buFont typeface="Wingdings"/>
              <a:buChar char="n"/>
              <a:defRPr sz="1800" b="0">
                <a:solidFill>
                  <a:srgbClr val="000000"/>
                </a:solidFill>
                <a:effectLst/>
                <a:latin typeface="Arial"/>
              </a:defRPr>
            </a:lvl2pPr>
            <a:lvl3pPr marL="544513" indent="-271462" algn="l">
              <a:lnSpc>
                <a:spcPct val="95000"/>
              </a:lnSpc>
              <a:spcBef>
                <a:spcPct val="0"/>
              </a:spcBef>
              <a:spcAft>
                <a:spcPct val="40000"/>
              </a:spcAft>
              <a:buClr>
                <a:srgbClr val="003399"/>
              </a:buClr>
              <a:buSzPct val="95000"/>
              <a:buFont typeface="Wingdings"/>
              <a:buChar char="o"/>
              <a:defRPr sz="1800" b="0">
                <a:solidFill>
                  <a:srgbClr val="000000"/>
                </a:solidFill>
                <a:effectLst/>
                <a:latin typeface="Arial"/>
              </a:defRPr>
            </a:lvl3pPr>
            <a:lvl4pPr marL="804863" indent="-258762" algn="l">
              <a:lnSpc>
                <a:spcPct val="95000"/>
              </a:lnSpc>
              <a:spcBef>
                <a:spcPct val="0"/>
              </a:spcBef>
              <a:spcAft>
                <a:spcPct val="40000"/>
              </a:spcAft>
              <a:buClr>
                <a:srgbClr val="003399"/>
              </a:buClr>
              <a:buSzPct val="90000"/>
              <a:buFont typeface="Wingdings"/>
              <a:buChar char="o"/>
              <a:defRPr sz="1600" b="0">
                <a:solidFill>
                  <a:srgbClr val="000000"/>
                </a:solidFill>
                <a:effectLst/>
                <a:latin typeface="Arial"/>
              </a:defRPr>
            </a:lvl4pPr>
            <a:lvl5pPr marL="1069975" indent="-263525" algn="l">
              <a:lnSpc>
                <a:spcPct val="95000"/>
              </a:lnSpc>
              <a:spcBef>
                <a:spcPct val="0"/>
              </a:spcBef>
              <a:spcAft>
                <a:spcPct val="40000"/>
              </a:spcAft>
              <a:buClr>
                <a:srgbClr val="003399"/>
              </a:buClr>
              <a:buSzPct val="90000"/>
              <a:buFont typeface="Wingdings"/>
              <a:buChar char="o"/>
              <a:defRPr sz="1600" b="0">
                <a:solidFill>
                  <a:srgbClr val="000000"/>
                </a:solidFill>
                <a:effectLst/>
                <a:latin typeface="Arial"/>
              </a:defRPr>
            </a:lvl5pPr>
          </a:lstStyle>
          <a:p>
            <a:pPr marL="0" lvl="0" indent="0" algn="l" defTabSz="803275" rtl="0" eaLnBrk="1" fontAlgn="base" hangingPunct="1">
              <a:lnSpc>
                <a:spcPct val="100000"/>
              </a:lnSpc>
              <a:spcBef>
                <a:spcPct val="0"/>
              </a:spcBef>
              <a:spcAft>
                <a:spcPct val="40000"/>
              </a:spcAft>
              <a:buClr>
                <a:srgbClr val="003399"/>
              </a:buClr>
              <a:buSzPct val="120000"/>
              <a:buFont typeface="Arial"/>
              <a:buNone/>
            </a:pPr>
            <a:r>
              <a:rPr lang="de-DE" noProof="0" dirty="0" smtClean="0"/>
              <a:t>Text durch Klicken hinzufügen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p:txBody>
      </p:sp>
    </p:spTree>
    <p:extLst>
      <p:ext uri="{BB962C8B-B14F-4D97-AF65-F5344CB8AC3E}">
        <p14:creationId xmlns:p14="http://schemas.microsoft.com/office/powerpoint/2010/main" val="30925841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6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sub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811713" y="3600000"/>
            <a:ext cx="3937000" cy="672492"/>
          </a:xfrm>
        </p:spPr>
        <p:txBody>
          <a:bodyPr/>
          <a:lstStyle>
            <a:lvl1pPr>
              <a:defRPr baseline="0"/>
            </a:lvl1pPr>
          </a:lstStyle>
          <a:p>
            <a:r>
              <a:rPr lang="de-DE" noProof="0" dirty="0" smtClean="0"/>
              <a:t>Titel durch Klicken hinzufügen</a:t>
            </a:r>
            <a:endParaRPr lang="de-DE" noProof="0" dirty="0"/>
          </a:p>
        </p:txBody>
      </p:sp>
      <p:sp>
        <p:nvSpPr>
          <p:cNvPr id="3" name="Inhaltsplatzhalter 2"/>
          <p:cNvSpPr>
            <a:spLocks noGrp="1"/>
          </p:cNvSpPr>
          <p:nvPr>
            <p:ph idx="1" hasCustomPrompt="1"/>
          </p:nvPr>
        </p:nvSpPr>
        <p:spPr/>
        <p:txBody>
          <a:bodyPr/>
          <a:lstStyle>
            <a:lvl1pPr>
              <a:defRPr baseline="0"/>
            </a:lvl1pPr>
          </a:lstStyle>
          <a:p>
            <a:pPr lvl="0"/>
            <a:r>
              <a:rPr lang="de-DE" noProof="0" dirty="0" smtClean="0"/>
              <a:t>Untertitel durch Klicken hinzufügen</a:t>
            </a:r>
            <a:endParaRPr lang="de-DE" noProof="0" dirty="0"/>
          </a:p>
        </p:txBody>
      </p:sp>
      <p:sp>
        <p:nvSpPr>
          <p:cNvPr id="5" name="Fußzeilenplatzhalter 12"/>
          <p:cNvSpPr>
            <a:spLocks noGrp="1"/>
          </p:cNvSpPr>
          <p:nvPr userDrawn="1">
            <p:ph type="ftr" sz="quarter" idx="10"/>
          </p:nvPr>
        </p:nvSpPr>
        <p:spPr>
          <a:xfrm>
            <a:off x="393700" y="6638925"/>
            <a:ext cx="8172000" cy="107722"/>
          </a:xfrm>
          <a:prstGeom prst="rect">
            <a:avLst/>
          </a:prstGeom>
          <a:noFill/>
          <a:ln w="9525">
            <a:noFill/>
            <a:miter lim="800000"/>
            <a:headEnd/>
            <a:tailEnd/>
          </a:ln>
          <a:effectLst/>
        </p:spPr>
        <p:txBody>
          <a:bodyPr vert="horz" wrap="square" lIns="0" tIns="0" rIns="18000" bIns="0" numCol="1" anchor="t" anchorCtr="0" compatLnSpc="1">
            <a:prstTxWarp prst="textNoShape">
              <a:avLst/>
            </a:prstTxWarp>
            <a:spAutoFit/>
          </a:bodyPr>
          <a:lstStyle>
            <a:lvl1pPr algn="r" defTabSz="820738" rtl="0" fontAlgn="base">
              <a:lnSpc>
                <a:spcPct val="100000"/>
              </a:lnSpc>
              <a:spcBef>
                <a:spcPct val="0"/>
              </a:spcBef>
              <a:spcAft>
                <a:spcPct val="0"/>
              </a:spcAft>
              <a:buSzTx/>
              <a:defRPr lang="en-US" sz="700" b="0" kern="1200" smtClean="0">
                <a:solidFill>
                  <a:schemeClr val="tx1"/>
                </a:solidFill>
                <a:latin typeface="Arial" charset="0"/>
                <a:ea typeface="+mn-ea"/>
                <a:cs typeface="+mn-cs"/>
              </a:defRPr>
            </a:lvl1pPr>
          </a:lstStyle>
          <a:p>
            <a:r>
              <a:rPr lang="en-US" dirty="0" smtClean="0">
                <a:solidFill>
                  <a:srgbClr val="003399"/>
                </a:solidFill>
              </a:rPr>
              <a:t>© SQS Software Quality Systems</a:t>
            </a:r>
            <a:endParaRPr lang="en-GB" dirty="0">
              <a:solidFill>
                <a:srgbClr val="003399"/>
              </a:solidFill>
            </a:endParaRPr>
          </a:p>
        </p:txBody>
      </p:sp>
      <p:sp>
        <p:nvSpPr>
          <p:cNvPr id="7" name="Foliennummernplatzhalter 9"/>
          <p:cNvSpPr>
            <a:spLocks noGrp="1"/>
          </p:cNvSpPr>
          <p:nvPr userDrawn="1">
            <p:ph type="sldNum" sz="quarter" idx="12"/>
          </p:nvPr>
        </p:nvSpPr>
        <p:spPr>
          <a:xfrm>
            <a:off x="8593967" y="6639121"/>
            <a:ext cx="216000" cy="107722"/>
          </a:xfrm>
          <a:prstGeom prst="rect">
            <a:avLst/>
          </a:prstGeom>
          <a:noFill/>
          <a:ln w="9525">
            <a:noFill/>
            <a:miter lim="800000"/>
            <a:headEnd/>
            <a:tailEnd/>
          </a:ln>
          <a:effectLst/>
        </p:spPr>
        <p:txBody>
          <a:bodyPr vert="horz" wrap="square" lIns="0" tIns="0" rIns="18000" bIns="0" numCol="1" anchor="t" anchorCtr="0" compatLnSpc="1">
            <a:prstTxWarp prst="textNoShape">
              <a:avLst/>
            </a:prstTxWarp>
            <a:spAutoFit/>
          </a:bodyPr>
          <a:lstStyle>
            <a:lvl1pPr algn="l" defTabSz="820738" rtl="0" fontAlgn="base">
              <a:lnSpc>
                <a:spcPct val="100000"/>
              </a:lnSpc>
              <a:spcBef>
                <a:spcPct val="0"/>
              </a:spcBef>
              <a:spcAft>
                <a:spcPct val="0"/>
              </a:spcAft>
              <a:buSzTx/>
              <a:defRPr lang="de-DE" sz="700" b="0" kern="1200" smtClean="0">
                <a:solidFill>
                  <a:schemeClr val="tx1"/>
                </a:solidFill>
                <a:latin typeface="Arial" charset="0"/>
                <a:ea typeface="+mn-ea"/>
                <a:cs typeface="+mn-cs"/>
              </a:defRPr>
            </a:lvl1pPr>
          </a:lstStyle>
          <a:p>
            <a:fld id="{02E4C49F-4932-448C-8FF8-AE26104E0967}" type="slidenum">
              <a:rPr lang="en-GB">
                <a:solidFill>
                  <a:srgbClr val="003399"/>
                </a:solidFill>
              </a:rPr>
              <a:pPr/>
              <a:t>‹#›</a:t>
            </a:fld>
            <a:endParaRPr lang="en-GB" dirty="0">
              <a:solidFill>
                <a:srgbClr val="003399"/>
              </a:solidFill>
            </a:endParaRPr>
          </a:p>
        </p:txBody>
      </p:sp>
    </p:spTree>
    <p:extLst>
      <p:ext uri="{BB962C8B-B14F-4D97-AF65-F5344CB8AC3E}">
        <p14:creationId xmlns:p14="http://schemas.microsoft.com/office/powerpoint/2010/main" val="255558042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57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58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9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60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6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63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64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6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6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auto">
          <a:xfrm>
            <a:off x="396000" y="324000"/>
            <a:ext cx="8353425" cy="41148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en-GB" sz="1600" b="1" dirty="0" smtClean="0">
              <a:solidFill>
                <a:srgbClr val="353535"/>
              </a:solidFill>
              <a:latin typeface="Arial" charset="0"/>
            </a:endParaRPr>
          </a:p>
        </p:txBody>
      </p:sp>
      <p:sp>
        <p:nvSpPr>
          <p:cNvPr id="24" name="Rechteck 10"/>
          <p:cNvSpPr/>
          <p:nvPr userDrawn="1"/>
        </p:nvSpPr>
        <p:spPr bwMode="auto">
          <a:xfrm>
            <a:off x="7504974" y="127066"/>
            <a:ext cx="1032750" cy="1573741"/>
          </a:xfrm>
          <a:prstGeom prst="rect">
            <a:avLst/>
          </a:pr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endParaRPr>
          </a:p>
        </p:txBody>
      </p:sp>
      <p:sp>
        <p:nvSpPr>
          <p:cNvPr id="14" name="Rechteck 14"/>
          <p:cNvSpPr/>
          <p:nvPr userDrawn="1"/>
        </p:nvSpPr>
        <p:spPr bwMode="auto">
          <a:xfrm>
            <a:off x="395288" y="4500000"/>
            <a:ext cx="8353425" cy="2048438"/>
          </a:xfrm>
          <a:prstGeom prst="rect">
            <a:avLst/>
          </a:prstGeom>
          <a:solidFill>
            <a:schemeClr val="bg2"/>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endParaRPr>
          </a:p>
        </p:txBody>
      </p:sp>
      <p:pic>
        <p:nvPicPr>
          <p:cNvPr id="16"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71218" y="508493"/>
            <a:ext cx="700262" cy="659647"/>
          </a:xfrm>
          <a:prstGeom prst="rect">
            <a:avLst/>
          </a:prstGeom>
        </p:spPr>
      </p:pic>
      <p:sp>
        <p:nvSpPr>
          <p:cNvPr id="17" name="Untertitel 2"/>
          <p:cNvSpPr>
            <a:spLocks noGrp="1"/>
          </p:cNvSpPr>
          <p:nvPr>
            <p:ph type="subTitle" idx="1" hasCustomPrompt="1"/>
          </p:nvPr>
        </p:nvSpPr>
        <p:spPr>
          <a:xfrm>
            <a:off x="579438" y="5761831"/>
            <a:ext cx="7981950" cy="216024"/>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subheading, author, date, etc. </a:t>
            </a:r>
          </a:p>
        </p:txBody>
      </p:sp>
      <p:sp>
        <p:nvSpPr>
          <p:cNvPr id="18" name="Titel 1"/>
          <p:cNvSpPr>
            <a:spLocks noGrp="1"/>
          </p:cNvSpPr>
          <p:nvPr>
            <p:ph type="title" hasCustomPrompt="1"/>
          </p:nvPr>
        </p:nvSpPr>
        <p:spPr>
          <a:xfrm>
            <a:off x="579438" y="4666042"/>
            <a:ext cx="7981950" cy="846000"/>
          </a:xfrm>
          <a:prstGeom prst="rect">
            <a:avLst/>
          </a:prstGeom>
        </p:spPr>
        <p:txBody>
          <a:bodyPr lIns="0" tIns="0" rIns="0" bIns="0" anchor="ctr">
            <a:noAutofit/>
          </a:bodyPr>
          <a:lstStyle>
            <a:lvl1pPr algn="l">
              <a:lnSpc>
                <a:spcPct val="95000"/>
              </a:lnSpc>
              <a:defRPr sz="3000" baseline="0">
                <a:solidFill>
                  <a:srgbClr val="504B3C"/>
                </a:solidFill>
                <a:latin typeface="Georgia" pitchFamily="18" charset="0"/>
              </a:defRPr>
            </a:lvl1pPr>
          </a:lstStyle>
          <a:p>
            <a:r>
              <a:rPr lang="en-GB" noProof="0" dirty="0" smtClean="0"/>
              <a:t>Click to add presentation title</a:t>
            </a:r>
            <a:endParaRPr lang="en-GB" noProof="0" dirty="0"/>
          </a:p>
        </p:txBody>
      </p:sp>
      <p:sp>
        <p:nvSpPr>
          <p:cNvPr id="20" name="Textfeld 20"/>
          <p:cNvSpPr txBox="1"/>
          <p:nvPr userDrawn="1"/>
        </p:nvSpPr>
        <p:spPr>
          <a:xfrm>
            <a:off x="7671218" y="1374061"/>
            <a:ext cx="495410" cy="146194"/>
          </a:xfrm>
          <a:prstGeom prst="rect">
            <a:avLst/>
          </a:prstGeom>
          <a:noFill/>
        </p:spPr>
        <p:txBody>
          <a:bodyPr wrap="square" lIns="0" tIns="0" rIns="0" bIns="0" rtlCol="0">
            <a:spAutoFit/>
          </a:bodyPr>
          <a:lstStyle/>
          <a:p>
            <a:pPr>
              <a:lnSpc>
                <a:spcPct val="95000"/>
              </a:lnSpc>
            </a:pPr>
            <a:r>
              <a:rPr lang="en-GB" sz="1000" dirty="0" smtClean="0">
                <a:solidFill>
                  <a:srgbClr val="353535"/>
                </a:solidFill>
              </a:rPr>
              <a:t>sqs.com</a:t>
            </a:r>
            <a:endParaRPr lang="de-DE" sz="1000" dirty="0">
              <a:solidFill>
                <a:srgbClr val="353535"/>
              </a:solidFill>
            </a:endParaRPr>
          </a:p>
        </p:txBody>
      </p:sp>
      <p:sp>
        <p:nvSpPr>
          <p:cNvPr id="23" name="Textfeld 1"/>
          <p:cNvSpPr txBox="1"/>
          <p:nvPr userDrawn="1"/>
        </p:nvSpPr>
        <p:spPr>
          <a:xfrm>
            <a:off x="579438" y="476672"/>
            <a:ext cx="5976664" cy="215444"/>
          </a:xfrm>
          <a:prstGeom prst="rect">
            <a:avLst/>
          </a:prstGeom>
          <a:noFill/>
        </p:spPr>
        <p:txBody>
          <a:bodyPr wrap="square" lIns="0" tIns="0" rIns="0" bIns="0" rtlCol="0">
            <a:spAutoFit/>
          </a:bodyPr>
          <a:lstStyle/>
          <a:p>
            <a:r>
              <a:rPr lang="en-GB" sz="1400" b="1" dirty="0" smtClean="0">
                <a:solidFill>
                  <a:srgbClr val="FFFFFF"/>
                </a:solidFill>
              </a:rPr>
              <a:t>SQS – the world’s leading specialist in software quality</a:t>
            </a:r>
            <a:endParaRPr lang="en-GB" sz="1400" b="1" dirty="0">
              <a:solidFill>
                <a:srgbClr val="FFFFFF"/>
              </a:solidFill>
            </a:endParaRPr>
          </a:p>
        </p:txBody>
      </p:sp>
      <p:sp>
        <p:nvSpPr>
          <p:cNvPr id="3" name="Rectangle 2"/>
          <p:cNvSpPr/>
          <p:nvPr userDrawn="1"/>
        </p:nvSpPr>
        <p:spPr>
          <a:xfrm>
            <a:off x="999660" y="2393604"/>
            <a:ext cx="7146104" cy="1323428"/>
          </a:xfrm>
          <a:prstGeom prst="rect">
            <a:avLst/>
          </a:prstGeom>
          <a:solidFill>
            <a:schemeClr val="bg1">
              <a:alpha val="62000"/>
            </a:schemeClr>
          </a:solidFill>
          <a:ln w="38100">
            <a:solidFill>
              <a:srgbClr val="C00000"/>
            </a:solidFill>
          </a:ln>
        </p:spPr>
        <p:txBody>
          <a:bodyPr wrap="square" lIns="72000" tIns="0" rIns="72000" bIns="0" anchor="ctr" anchorCtr="0">
            <a:noAutofit/>
          </a:bodyPr>
          <a:lstStyle/>
          <a:p>
            <a:pPr algn="ctr" defTabSz="803275" fontAlgn="base">
              <a:lnSpc>
                <a:spcPct val="95000"/>
              </a:lnSpc>
              <a:spcBef>
                <a:spcPct val="0"/>
              </a:spcBef>
              <a:spcAft>
                <a:spcPct val="0"/>
              </a:spcAft>
              <a:buSzPct val="120000"/>
            </a:pPr>
            <a:r>
              <a:rPr lang="en-GB" dirty="0" smtClean="0">
                <a:solidFill>
                  <a:srgbClr val="353535"/>
                </a:solidFill>
              </a:rPr>
              <a:t>Please copy a slide with a suitable picture from the file </a:t>
            </a:r>
            <a:br>
              <a:rPr lang="en-GB" dirty="0" smtClean="0">
                <a:solidFill>
                  <a:srgbClr val="353535"/>
                </a:solidFill>
              </a:rPr>
            </a:br>
            <a:r>
              <a:rPr lang="en-GB" dirty="0" smtClean="0">
                <a:solidFill>
                  <a:srgbClr val="353535"/>
                </a:solidFill>
                <a:hlinkClick r:id="rId3"/>
              </a:rPr>
              <a:t>„Title Slides_EN.pptx“ </a:t>
            </a:r>
            <a:r>
              <a:rPr lang="en-GB" dirty="0" smtClean="0">
                <a:solidFill>
                  <a:srgbClr val="353535"/>
                </a:solidFill>
              </a:rPr>
              <a:t>(change to presentation mode to download) </a:t>
            </a:r>
            <a:br>
              <a:rPr lang="en-GB" dirty="0" smtClean="0">
                <a:solidFill>
                  <a:srgbClr val="353535"/>
                </a:solidFill>
              </a:rPr>
            </a:br>
            <a:r>
              <a:rPr lang="en-GB" dirty="0" smtClean="0">
                <a:solidFill>
                  <a:srgbClr val="353535"/>
                </a:solidFill>
              </a:rPr>
              <a:t>and paste it here. If necessary, apply the correct formatting </a:t>
            </a:r>
            <a:br>
              <a:rPr lang="en-GB" dirty="0" smtClean="0">
                <a:solidFill>
                  <a:srgbClr val="353535"/>
                </a:solidFill>
              </a:rPr>
            </a:br>
            <a:r>
              <a:rPr lang="en-GB" dirty="0" smtClean="0">
                <a:solidFill>
                  <a:srgbClr val="353535"/>
                </a:solidFill>
              </a:rPr>
              <a:t>by right-clicking and choosing “Layout </a:t>
            </a:r>
            <a:r>
              <a:rPr lang="en-GB" dirty="0" smtClean="0">
                <a:solidFill>
                  <a:srgbClr val="353535"/>
                </a:solidFill>
                <a:sym typeface="Wingdings" pitchFamily="2" charset="2"/>
              </a:rPr>
              <a:t> </a:t>
            </a:r>
            <a:r>
              <a:rPr lang="en-GB" dirty="0" smtClean="0">
                <a:solidFill>
                  <a:srgbClr val="353535"/>
                </a:solidFill>
              </a:rPr>
              <a:t>Title Slide“.</a:t>
            </a:r>
          </a:p>
        </p:txBody>
      </p:sp>
      <p:pic>
        <p:nvPicPr>
          <p:cNvPr id="11" name="Picture 10" descr="logo lr.jpg"/>
          <p:cNvPicPr>
            <a:picLocks noChangeAspect="1"/>
          </p:cNvPicPr>
          <p:nvPr userDrawn="1"/>
        </p:nvPicPr>
        <p:blipFill>
          <a:blip r:embed="rId4" cstate="print">
            <a:clrChange>
              <a:clrFrom>
                <a:srgbClr val="FFFDFF"/>
              </a:clrFrom>
              <a:clrTo>
                <a:srgbClr val="FFFDFF">
                  <a:alpha val="0"/>
                </a:srgbClr>
              </a:clrTo>
            </a:clrChange>
          </a:blip>
          <a:srcRect/>
          <a:stretch>
            <a:fillRect/>
          </a:stretch>
        </p:blipFill>
        <p:spPr bwMode="auto">
          <a:xfrm>
            <a:off x="5364088" y="345281"/>
            <a:ext cx="1910688" cy="785813"/>
          </a:xfrm>
          <a:prstGeom prst="rect">
            <a:avLst/>
          </a:prstGeom>
          <a:noFill/>
          <a:ln w="9525">
            <a:noFill/>
            <a:miter lim="800000"/>
            <a:headEnd/>
            <a:tailEnd/>
          </a:ln>
        </p:spPr>
      </p:pic>
    </p:spTree>
    <p:extLst>
      <p:ext uri="{BB962C8B-B14F-4D97-AF65-F5344CB8AC3E}">
        <p14:creationId xmlns:p14="http://schemas.microsoft.com/office/powerpoint/2010/main" val="2654537106"/>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67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68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69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70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7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7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3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74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7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76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97352"/>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105322"/>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0" y="0"/>
            <a:ext cx="154766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77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78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79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80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8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8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83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84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8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86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395288" y="548680"/>
            <a:ext cx="7633096" cy="720080"/>
          </a:xfrm>
          <a:prstGeom prst="rect">
            <a:avLst/>
          </a:prstGeom>
        </p:spPr>
        <p:txBody>
          <a:bodyPr lIns="0" tIns="0" rIns="0" bIns="0" anchor="t">
            <a:noAutofit/>
          </a:bodyPr>
          <a:lstStyle>
            <a:lvl1pPr algn="l">
              <a:lnSpc>
                <a:spcPct val="95000"/>
              </a:lnSpc>
              <a:defRPr sz="2400" b="1">
                <a:solidFill>
                  <a:schemeClr val="tx2"/>
                </a:solidFill>
                <a:latin typeface="+mn-lt"/>
              </a:defRPr>
            </a:lvl1pPr>
          </a:lstStyle>
          <a:p>
            <a:r>
              <a:rPr lang="en-GB" noProof="0" dirty="0" smtClean="0"/>
              <a:t>Click to add core message</a:t>
            </a:r>
            <a:endParaRPr lang="en-GB" noProof="0" dirty="0"/>
          </a:p>
        </p:txBody>
      </p:sp>
      <p:sp>
        <p:nvSpPr>
          <p:cNvPr id="13" name="Text Placeholder 3"/>
          <p:cNvSpPr>
            <a:spLocks noGrp="1"/>
          </p:cNvSpPr>
          <p:nvPr>
            <p:ph type="body" sz="quarter" idx="13" hasCustomPrompt="1"/>
          </p:nvPr>
        </p:nvSpPr>
        <p:spPr>
          <a:xfrm>
            <a:off x="395288" y="288000"/>
            <a:ext cx="7632000" cy="244475"/>
          </a:xfrm>
          <a:prstGeom prst="rect">
            <a:avLst/>
          </a:prstGeom>
        </p:spPr>
        <p:txBody>
          <a:bodyPr lIns="0" tIns="0" rIns="0" bIns="0">
            <a:normAutofit/>
          </a:bodyPr>
          <a:lstStyle>
            <a:lvl1pPr marL="0" indent="0">
              <a:lnSpc>
                <a:spcPct val="95000"/>
              </a:lnSpc>
              <a:spcBef>
                <a:spcPts val="0"/>
              </a:spcBef>
              <a:buFontTx/>
              <a:buNone/>
              <a:defRPr sz="1400" baseline="0">
                <a:solidFill>
                  <a:srgbClr val="353535"/>
                </a:solidFill>
              </a:defRPr>
            </a:lvl1pPr>
          </a:lstStyle>
          <a:p>
            <a:r>
              <a:rPr lang="en-GB" noProof="0" dirty="0" smtClean="0"/>
              <a:t>Click to add chapter heading (optional)</a:t>
            </a:r>
            <a:endParaRPr lang="en-GB" noProof="0" dirty="0"/>
          </a:p>
        </p:txBody>
      </p:sp>
      <p:sp>
        <p:nvSpPr>
          <p:cNvPr id="14"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6"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pic>
        <p:nvPicPr>
          <p:cNvPr id="23"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116632"/>
            <a:ext cx="623538" cy="587374"/>
          </a:xfrm>
          <a:prstGeom prst="rect">
            <a:avLst/>
          </a:prstGeom>
        </p:spPr>
      </p:pic>
      <p:cxnSp>
        <p:nvCxnSpPr>
          <p:cNvPr id="24"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5"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pic>
        <p:nvPicPr>
          <p:cNvPr id="15"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4406" y="-85662"/>
            <a:ext cx="1910688" cy="785813"/>
          </a:xfrm>
          <a:prstGeom prst="rect">
            <a:avLst/>
          </a:prstGeom>
          <a:noFill/>
          <a:ln w="9525">
            <a:noFill/>
            <a:miter lim="800000"/>
            <a:headEnd/>
            <a:tailEnd/>
          </a:ln>
        </p:spPr>
      </p:pic>
    </p:spTree>
    <p:extLst>
      <p:ext uri="{BB962C8B-B14F-4D97-AF65-F5344CB8AC3E}">
        <p14:creationId xmlns:p14="http://schemas.microsoft.com/office/powerpoint/2010/main" val="60884902"/>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87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8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89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90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9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719879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92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schemeClr val="tx1">
                    <a:tint val="75000"/>
                  </a:schemeClr>
                </a:solidFill>
                <a:latin typeface="+mn-lt"/>
                <a:cs typeface="+mn-cs"/>
              </a:rPr>
              <a:pPr algn="r" fontAlgn="auto">
                <a:spcBef>
                  <a:spcPts val="0"/>
                </a:spcBef>
                <a:spcAft>
                  <a:spcPts val="0"/>
                </a:spcAft>
                <a:defRPr/>
              </a:pPr>
              <a:t>‹#›</a:t>
            </a:fld>
            <a:endParaRPr lang="en-US" sz="1200" dirty="0">
              <a:solidFill>
                <a:schemeClr val="tx1">
                  <a:tint val="75000"/>
                </a:schemeClr>
              </a:solidFill>
              <a:latin typeface="+mn-lt"/>
              <a:cs typeface="+mn-cs"/>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226926537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93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schemeClr val="tx1">
                    <a:tint val="75000"/>
                  </a:schemeClr>
                </a:solidFill>
                <a:latin typeface="+mn-lt"/>
                <a:cs typeface="+mn-cs"/>
              </a:rPr>
              <a:pPr algn="r" fontAlgn="auto">
                <a:spcBef>
                  <a:spcPts val="0"/>
                </a:spcBef>
                <a:spcAft>
                  <a:spcPts val="0"/>
                </a:spcAft>
                <a:defRPr/>
              </a:pPr>
              <a:t>‹#›</a:t>
            </a:fld>
            <a:endParaRPr lang="en-US" sz="1200" dirty="0">
              <a:solidFill>
                <a:schemeClr val="tx1">
                  <a:tint val="75000"/>
                </a:schemeClr>
              </a:solidFill>
              <a:latin typeface="+mn-lt"/>
              <a:cs typeface="+mn-cs"/>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310196823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94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393798994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95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208959918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96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schemeClr val="tx1">
                    <a:tint val="75000"/>
                  </a:schemeClr>
                </a:solidFill>
                <a:latin typeface="+mn-lt"/>
                <a:cs typeface="+mn-cs"/>
              </a:rPr>
              <a:pPr algn="r" fontAlgn="auto">
                <a:spcBef>
                  <a:spcPts val="0"/>
                </a:spcBef>
                <a:spcAft>
                  <a:spcPts val="0"/>
                </a:spcAft>
                <a:defRPr/>
              </a:pPr>
              <a:t>‹#›</a:t>
            </a:fld>
            <a:endParaRPr lang="en-US" sz="1200" dirty="0">
              <a:solidFill>
                <a:schemeClr val="tx1">
                  <a:tint val="75000"/>
                </a:schemeClr>
              </a:solidFill>
              <a:latin typeface="+mn-lt"/>
              <a:cs typeface="+mn-cs"/>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4042052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16" name="Titel 1"/>
          <p:cNvSpPr>
            <a:spLocks noGrp="1"/>
          </p:cNvSpPr>
          <p:nvPr>
            <p:ph type="title" hasCustomPrompt="1"/>
          </p:nvPr>
        </p:nvSpPr>
        <p:spPr>
          <a:xfrm>
            <a:off x="395288" y="548680"/>
            <a:ext cx="7633096" cy="720080"/>
          </a:xfrm>
          <a:prstGeom prst="rect">
            <a:avLst/>
          </a:prstGeom>
        </p:spPr>
        <p:txBody>
          <a:bodyPr lIns="0" tIns="0" rIns="0" bIns="0" anchor="t">
            <a:noAutofit/>
          </a:bodyPr>
          <a:lstStyle>
            <a:lvl1pPr algn="l">
              <a:lnSpc>
                <a:spcPct val="95000"/>
              </a:lnSpc>
              <a:defRPr sz="2400" b="1">
                <a:solidFill>
                  <a:schemeClr val="tx2"/>
                </a:solidFill>
                <a:latin typeface="+mn-lt"/>
              </a:defRPr>
            </a:lvl1pPr>
          </a:lstStyle>
          <a:p>
            <a:r>
              <a:rPr lang="en-GB" noProof="0" dirty="0" smtClean="0"/>
              <a:t>Click to add core message</a:t>
            </a:r>
            <a:endParaRPr lang="en-GB" noProof="0" dirty="0"/>
          </a:p>
        </p:txBody>
      </p:sp>
      <p:sp>
        <p:nvSpPr>
          <p:cNvPr id="17" name="Text Placeholder 3"/>
          <p:cNvSpPr>
            <a:spLocks noGrp="1"/>
          </p:cNvSpPr>
          <p:nvPr>
            <p:ph type="body" sz="quarter" idx="13" hasCustomPrompt="1"/>
          </p:nvPr>
        </p:nvSpPr>
        <p:spPr>
          <a:xfrm>
            <a:off x="395288" y="288000"/>
            <a:ext cx="7632000" cy="244475"/>
          </a:xfrm>
          <a:prstGeom prst="rect">
            <a:avLst/>
          </a:prstGeom>
        </p:spPr>
        <p:txBody>
          <a:bodyPr lIns="0" tIns="0" rIns="0" bIns="0">
            <a:normAutofit/>
          </a:bodyPr>
          <a:lstStyle>
            <a:lvl1pPr marL="0" indent="0">
              <a:lnSpc>
                <a:spcPct val="95000"/>
              </a:lnSpc>
              <a:spcBef>
                <a:spcPts val="0"/>
              </a:spcBef>
              <a:buFontTx/>
              <a:buNone/>
              <a:defRPr sz="1400" baseline="0">
                <a:solidFill>
                  <a:srgbClr val="353535"/>
                </a:solidFill>
              </a:defRPr>
            </a:lvl1pPr>
          </a:lstStyle>
          <a:p>
            <a:r>
              <a:rPr lang="en-GB" noProof="0" dirty="0" smtClean="0"/>
              <a:t>Click to add chapter heading (optional)</a:t>
            </a:r>
            <a:endParaRPr lang="en-GB" noProof="0" dirty="0"/>
          </a:p>
        </p:txBody>
      </p:sp>
      <p:sp>
        <p:nvSpPr>
          <p:cNvPr id="18"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9"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pic>
        <p:nvPicPr>
          <p:cNvPr id="26"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cxnSp>
        <p:nvCxnSpPr>
          <p:cNvPr id="27"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8"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1" name="Inhaltsplatzhalter 2"/>
          <p:cNvSpPr>
            <a:spLocks noGrp="1"/>
          </p:cNvSpPr>
          <p:nvPr>
            <p:ph idx="1" hasCustomPrompt="1"/>
          </p:nvPr>
        </p:nvSpPr>
        <p:spPr>
          <a:xfrm>
            <a:off x="396000" y="1512000"/>
            <a:ext cx="4104564"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Inhaltsplatzhalter 2"/>
          <p:cNvSpPr>
            <a:spLocks noGrp="1"/>
          </p:cNvSpPr>
          <p:nvPr>
            <p:ph idx="14" hasCustomPrompt="1"/>
          </p:nvPr>
        </p:nvSpPr>
        <p:spPr>
          <a:xfrm>
            <a:off x="4660900" y="1512000"/>
            <a:ext cx="4104564"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pic>
        <p:nvPicPr>
          <p:cNvPr id="13"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4406" y="-85662"/>
            <a:ext cx="1910688" cy="785813"/>
          </a:xfrm>
          <a:prstGeom prst="rect">
            <a:avLst/>
          </a:prstGeom>
          <a:noFill/>
          <a:ln w="9525">
            <a:noFill/>
            <a:miter lim="800000"/>
            <a:headEnd/>
            <a:tailEnd/>
          </a:ln>
        </p:spPr>
      </p:pic>
    </p:spTree>
    <p:extLst>
      <p:ext uri="{BB962C8B-B14F-4D97-AF65-F5344CB8AC3E}">
        <p14:creationId xmlns:p14="http://schemas.microsoft.com/office/powerpoint/2010/main" val="2463246130"/>
      </p:ext>
    </p:extLst>
  </p:cSld>
  <p:clrMapOvr>
    <a:masterClrMapping/>
  </p:clrMapOvr>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97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schemeClr val="tx1">
                    <a:tint val="75000"/>
                  </a:schemeClr>
                </a:solidFill>
                <a:latin typeface="+mn-lt"/>
                <a:cs typeface="+mn-cs"/>
              </a:rPr>
              <a:pPr algn="r" fontAlgn="auto">
                <a:spcBef>
                  <a:spcPts val="0"/>
                </a:spcBef>
                <a:spcAft>
                  <a:spcPts val="0"/>
                </a:spcAft>
                <a:defRPr/>
              </a:pPr>
              <a:t>‹#›</a:t>
            </a:fld>
            <a:endParaRPr lang="en-US" sz="1200" dirty="0">
              <a:solidFill>
                <a:schemeClr val="tx1">
                  <a:tint val="75000"/>
                </a:schemeClr>
              </a:solidFill>
              <a:latin typeface="+mn-lt"/>
              <a:cs typeface="+mn-cs"/>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175056991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98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392949734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99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294566374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00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158894163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01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35927516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02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310517506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03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401226043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04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42763904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05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prstClr val="black">
                    <a:tint val="75000"/>
                  </a:prstClr>
                </a:solidFill>
                <a:latin typeface="Book Antiqua"/>
              </a:rPr>
              <a:pPr algn="r" fontAlgn="auto">
                <a:spcBef>
                  <a:spcPts val="0"/>
                </a:spcBef>
                <a:spcAft>
                  <a:spcPts val="0"/>
                </a:spcAft>
                <a:defRPr/>
              </a:pPr>
              <a:t>‹#›</a:t>
            </a:fld>
            <a:endParaRPr lang="en-US" sz="1200" dirty="0">
              <a:solidFill>
                <a:prstClr val="black">
                  <a:tint val="75000"/>
                </a:prstClr>
              </a:solidFill>
              <a:latin typeface="Book Antiqua"/>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3242453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ing slide">
    <p:spTree>
      <p:nvGrpSpPr>
        <p:cNvPr id="1" name=""/>
        <p:cNvGrpSpPr/>
        <p:nvPr/>
      </p:nvGrpSpPr>
      <p:grpSpPr>
        <a:xfrm>
          <a:off x="0" y="0"/>
          <a:ext cx="0" cy="0"/>
          <a:chOff x="0" y="0"/>
          <a:chExt cx="0" cy="0"/>
        </a:xfrm>
      </p:grpSpPr>
      <p:sp>
        <p:nvSpPr>
          <p:cNvPr id="29"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sp>
        <p:nvSpPr>
          <p:cNvPr id="30" name="Footer Placeholder 4"/>
          <p:cNvSpPr>
            <a:spLocks noGrp="1"/>
          </p:cNvSpPr>
          <p:nvPr>
            <p:ph type="ftr" sz="quarter" idx="11"/>
          </p:nvPr>
        </p:nvSpPr>
        <p:spPr>
          <a:xfrm>
            <a:off x="390525" y="6638926"/>
            <a:ext cx="8177245" cy="133349"/>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pic>
        <p:nvPicPr>
          <p:cNvPr id="2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sp>
        <p:nvSpPr>
          <p:cNvPr id="24" name="Rechteck 14"/>
          <p:cNvSpPr/>
          <p:nvPr userDrawn="1"/>
        </p:nvSpPr>
        <p:spPr bwMode="auto">
          <a:xfrm>
            <a:off x="393571" y="4500000"/>
            <a:ext cx="8353425" cy="2048438"/>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endParaRPr>
          </a:p>
        </p:txBody>
      </p:sp>
      <p:sp>
        <p:nvSpPr>
          <p:cNvPr id="20" name="Titel 1"/>
          <p:cNvSpPr>
            <a:spLocks noGrp="1"/>
          </p:cNvSpPr>
          <p:nvPr>
            <p:ph type="title" hasCustomPrompt="1"/>
          </p:nvPr>
        </p:nvSpPr>
        <p:spPr>
          <a:xfrm>
            <a:off x="579438" y="4599224"/>
            <a:ext cx="7981950" cy="846000"/>
          </a:xfrm>
          <a:prstGeom prst="rect">
            <a:avLst/>
          </a:prstGeom>
        </p:spPr>
        <p:txBody>
          <a:bodyPr lIns="0" tIns="0" rIns="0" bIns="0" anchor="ctr">
            <a:noAutofit/>
          </a:bodyPr>
          <a:lstStyle>
            <a:lvl1pPr algn="l">
              <a:lnSpc>
                <a:spcPct val="95000"/>
              </a:lnSpc>
              <a:defRPr sz="3000" baseline="0">
                <a:solidFill>
                  <a:srgbClr val="504B3C"/>
                </a:solidFill>
                <a:latin typeface="Georgia" pitchFamily="18" charset="0"/>
              </a:defRPr>
            </a:lvl1pPr>
          </a:lstStyle>
          <a:p>
            <a:r>
              <a:rPr lang="en-GB" noProof="0" dirty="0" smtClean="0"/>
              <a:t>Click to add dividing slide title</a:t>
            </a:r>
            <a:endParaRPr lang="en-GB" noProof="0" dirty="0"/>
          </a:p>
        </p:txBody>
      </p:sp>
      <p:cxnSp>
        <p:nvCxnSpPr>
          <p:cNvPr id="28"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Untertitel 2"/>
          <p:cNvSpPr>
            <a:spLocks noGrp="1"/>
          </p:cNvSpPr>
          <p:nvPr>
            <p:ph type="subTitle" idx="1" hasCustomPrompt="1"/>
          </p:nvPr>
        </p:nvSpPr>
        <p:spPr>
          <a:xfrm>
            <a:off x="579438" y="5761831"/>
            <a:ext cx="7981950" cy="216024"/>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dividing slide subheading </a:t>
            </a:r>
          </a:p>
        </p:txBody>
      </p:sp>
      <p:sp>
        <p:nvSpPr>
          <p:cNvPr id="13" name="Rectangle 12"/>
          <p:cNvSpPr/>
          <p:nvPr userDrawn="1"/>
        </p:nvSpPr>
        <p:spPr bwMode="auto">
          <a:xfrm>
            <a:off x="396000" y="1558800"/>
            <a:ext cx="8352000" cy="28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en-GB" sz="1600" dirty="0" smtClean="0">
              <a:solidFill>
                <a:srgbClr val="353535"/>
              </a:solidFill>
            </a:endParaRPr>
          </a:p>
        </p:txBody>
      </p:sp>
      <p:sp>
        <p:nvSpPr>
          <p:cNvPr id="10" name="Rectangle 9"/>
          <p:cNvSpPr/>
          <p:nvPr userDrawn="1"/>
        </p:nvSpPr>
        <p:spPr>
          <a:xfrm>
            <a:off x="997231" y="2393604"/>
            <a:ext cx="7146104" cy="1323428"/>
          </a:xfrm>
          <a:prstGeom prst="rect">
            <a:avLst/>
          </a:prstGeom>
          <a:solidFill>
            <a:schemeClr val="bg1">
              <a:alpha val="62000"/>
            </a:schemeClr>
          </a:solidFill>
          <a:ln w="38100">
            <a:solidFill>
              <a:srgbClr val="C00000"/>
            </a:solidFill>
          </a:ln>
        </p:spPr>
        <p:txBody>
          <a:bodyPr wrap="square" lIns="0" tIns="0" rIns="0" bIns="0" anchor="ctr" anchorCtr="0">
            <a:noAutofit/>
          </a:bodyPr>
          <a:lstStyle/>
          <a:p>
            <a:pPr algn="ctr" defTabSz="803275" fontAlgn="base">
              <a:lnSpc>
                <a:spcPct val="95000"/>
              </a:lnSpc>
              <a:spcBef>
                <a:spcPct val="0"/>
              </a:spcBef>
              <a:spcAft>
                <a:spcPct val="0"/>
              </a:spcAft>
              <a:buSzPct val="120000"/>
            </a:pPr>
            <a:r>
              <a:rPr lang="en-GB" dirty="0" smtClean="0">
                <a:solidFill>
                  <a:srgbClr val="353535"/>
                </a:solidFill>
              </a:rPr>
              <a:t>To introduce a new chapter, please copy a slide with a suitable </a:t>
            </a:r>
            <a:br>
              <a:rPr lang="en-GB" dirty="0" smtClean="0">
                <a:solidFill>
                  <a:srgbClr val="353535"/>
                </a:solidFill>
              </a:rPr>
            </a:br>
            <a:r>
              <a:rPr lang="en-GB" dirty="0" smtClean="0">
                <a:solidFill>
                  <a:srgbClr val="353535"/>
                </a:solidFill>
              </a:rPr>
              <a:t>picture from the file </a:t>
            </a:r>
            <a:r>
              <a:rPr lang="en-GB" dirty="0" smtClean="0">
                <a:solidFill>
                  <a:srgbClr val="353535"/>
                </a:solidFill>
                <a:hlinkClick r:id="rId3"/>
              </a:rPr>
              <a:t>„Dividing Slides.pptx“</a:t>
            </a:r>
            <a:r>
              <a:rPr lang="en-GB" dirty="0" smtClean="0">
                <a:solidFill>
                  <a:srgbClr val="353535"/>
                </a:solidFill>
              </a:rPr>
              <a:t> (change to presentation mode </a:t>
            </a:r>
            <a:br>
              <a:rPr lang="en-GB" dirty="0" smtClean="0">
                <a:solidFill>
                  <a:srgbClr val="353535"/>
                </a:solidFill>
              </a:rPr>
            </a:br>
            <a:r>
              <a:rPr lang="en-GB" dirty="0" smtClean="0">
                <a:solidFill>
                  <a:srgbClr val="353535"/>
                </a:solidFill>
              </a:rPr>
              <a:t>to download) and paste it here. If necessary, apply the correct </a:t>
            </a:r>
            <a:br>
              <a:rPr lang="en-GB" dirty="0" smtClean="0">
                <a:solidFill>
                  <a:srgbClr val="353535"/>
                </a:solidFill>
              </a:rPr>
            </a:br>
            <a:r>
              <a:rPr lang="en-GB" dirty="0" smtClean="0">
                <a:solidFill>
                  <a:srgbClr val="353535"/>
                </a:solidFill>
              </a:rPr>
              <a:t>formatting by right-clicking and choosing “Layout </a:t>
            </a:r>
            <a:r>
              <a:rPr lang="en-GB" dirty="0" smtClean="0">
                <a:solidFill>
                  <a:srgbClr val="353535"/>
                </a:solidFill>
                <a:sym typeface="Wingdings" pitchFamily="2" charset="2"/>
              </a:rPr>
              <a:t> </a:t>
            </a:r>
            <a:r>
              <a:rPr lang="en-GB" dirty="0" smtClean="0">
                <a:solidFill>
                  <a:srgbClr val="353535"/>
                </a:solidFill>
              </a:rPr>
              <a:t>Dividing Slide“.</a:t>
            </a:r>
          </a:p>
        </p:txBody>
      </p:sp>
      <p:pic>
        <p:nvPicPr>
          <p:cNvPr id="11" name="Picture 10" descr="logo lr.jpg"/>
          <p:cNvPicPr>
            <a:picLocks noChangeAspect="1"/>
          </p:cNvPicPr>
          <p:nvPr userDrawn="1"/>
        </p:nvPicPr>
        <p:blipFill>
          <a:blip r:embed="rId4" cstate="print">
            <a:clrChange>
              <a:clrFrom>
                <a:srgbClr val="FFFDFF"/>
              </a:clrFrom>
              <a:clrTo>
                <a:srgbClr val="FFFDFF">
                  <a:alpha val="0"/>
                </a:srgbClr>
              </a:clrTo>
            </a:clrChange>
          </a:blip>
          <a:srcRect/>
          <a:stretch>
            <a:fillRect/>
          </a:stretch>
        </p:blipFill>
        <p:spPr bwMode="auto">
          <a:xfrm>
            <a:off x="364406" y="-85662"/>
            <a:ext cx="1910688" cy="785813"/>
          </a:xfrm>
          <a:prstGeom prst="rect">
            <a:avLst/>
          </a:prstGeom>
          <a:noFill/>
          <a:ln w="9525">
            <a:noFill/>
            <a:miter lim="800000"/>
            <a:headEnd/>
            <a:tailEnd/>
          </a:ln>
        </p:spPr>
      </p:pic>
    </p:spTree>
    <p:extLst>
      <p:ext uri="{BB962C8B-B14F-4D97-AF65-F5344CB8AC3E}">
        <p14:creationId xmlns:p14="http://schemas.microsoft.com/office/powerpoint/2010/main" val="8781933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Rechteck 14"/>
          <p:cNvSpPr/>
          <p:nvPr userDrawn="1"/>
        </p:nvSpPr>
        <p:spPr bwMode="auto">
          <a:xfrm>
            <a:off x="395288" y="324000"/>
            <a:ext cx="8353425" cy="4103472"/>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endParaRPr>
          </a:p>
        </p:txBody>
      </p:sp>
      <p:sp>
        <p:nvSpPr>
          <p:cNvPr id="11" name="Rechteck 10"/>
          <p:cNvSpPr/>
          <p:nvPr userDrawn="1"/>
        </p:nvSpPr>
        <p:spPr bwMode="auto">
          <a:xfrm>
            <a:off x="7504974" y="127066"/>
            <a:ext cx="1032750" cy="1573741"/>
          </a:xfrm>
          <a:prstGeom prst="rect">
            <a:avLst/>
          </a:pr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71218" y="508493"/>
            <a:ext cx="700262" cy="659647"/>
          </a:xfrm>
          <a:prstGeom prst="rect">
            <a:avLst/>
          </a:prstGeom>
        </p:spPr>
      </p:pic>
      <p:sp>
        <p:nvSpPr>
          <p:cNvPr id="13" name="Textfeld 20"/>
          <p:cNvSpPr txBox="1"/>
          <p:nvPr userDrawn="1"/>
        </p:nvSpPr>
        <p:spPr>
          <a:xfrm>
            <a:off x="7671218" y="1374061"/>
            <a:ext cx="495410" cy="146194"/>
          </a:xfrm>
          <a:prstGeom prst="rect">
            <a:avLst/>
          </a:prstGeom>
          <a:noFill/>
        </p:spPr>
        <p:txBody>
          <a:bodyPr wrap="square" lIns="0" tIns="0" rIns="0" bIns="0" rtlCol="0">
            <a:spAutoFit/>
          </a:bodyPr>
          <a:lstStyle/>
          <a:p>
            <a:pPr>
              <a:lnSpc>
                <a:spcPct val="95000"/>
              </a:lnSpc>
            </a:pPr>
            <a:r>
              <a:rPr lang="en-GB" sz="1000" dirty="0" smtClean="0">
                <a:solidFill>
                  <a:srgbClr val="353535"/>
                </a:solidFill>
              </a:rPr>
              <a:t>sqs.com</a:t>
            </a:r>
            <a:endParaRPr lang="de-DE" sz="1000" dirty="0">
              <a:solidFill>
                <a:srgbClr val="353535"/>
              </a:solidFill>
            </a:endParaRPr>
          </a:p>
        </p:txBody>
      </p:sp>
      <p:sp>
        <p:nvSpPr>
          <p:cNvPr id="31" name="Rechteck 14"/>
          <p:cNvSpPr/>
          <p:nvPr userDrawn="1"/>
        </p:nvSpPr>
        <p:spPr bwMode="auto">
          <a:xfrm>
            <a:off x="395288" y="4500000"/>
            <a:ext cx="8353425" cy="2053200"/>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endParaRPr>
          </a:p>
        </p:txBody>
      </p:sp>
      <p:sp>
        <p:nvSpPr>
          <p:cNvPr id="15" name="Titel 1"/>
          <p:cNvSpPr txBox="1">
            <a:spLocks/>
          </p:cNvSpPr>
          <p:nvPr userDrawn="1"/>
        </p:nvSpPr>
        <p:spPr>
          <a:xfrm>
            <a:off x="611560" y="2078378"/>
            <a:ext cx="3901201" cy="1821135"/>
          </a:xfrm>
          <a:prstGeom prst="rect">
            <a:avLst/>
          </a:prstGeom>
        </p:spPr>
        <p:txBody>
          <a:bodyPr wrap="none" lIns="0" tIns="0" rIns="0" bIns="0" anchor="t" anchorCtr="0">
            <a:noAutofit/>
          </a:bodyPr>
          <a:lstStyle>
            <a:lvl1pPr algn="l" defTabSz="914400" rtl="0" eaLnBrk="1" latinLnBrk="0" hangingPunct="1">
              <a:lnSpc>
                <a:spcPct val="95000"/>
              </a:lnSpc>
              <a:spcBef>
                <a:spcPct val="0"/>
              </a:spcBef>
              <a:buNone/>
              <a:defRPr sz="2100" kern="1200">
                <a:solidFill>
                  <a:srgbClr val="786446"/>
                </a:solidFill>
                <a:latin typeface="Georgia" pitchFamily="18" charset="0"/>
                <a:ea typeface="+mj-ea"/>
                <a:cs typeface="+mj-cs"/>
              </a:defRPr>
            </a:lvl1pPr>
          </a:lstStyle>
          <a:p>
            <a:pPr>
              <a:spcAft>
                <a:spcPts val="600"/>
              </a:spcAft>
            </a:pPr>
            <a:r>
              <a:rPr lang="de-DE" sz="1600" b="1" dirty="0" smtClean="0">
                <a:solidFill>
                  <a:srgbClr val="00645F"/>
                </a:solidFill>
                <a:latin typeface="Calibri"/>
              </a:rPr>
              <a:t> </a:t>
            </a:r>
            <a:endParaRPr lang="de-DE" sz="1600" dirty="0" smtClean="0">
              <a:solidFill>
                <a:srgbClr val="353535"/>
              </a:solidFill>
              <a:latin typeface="Calibri"/>
            </a:endParaRPr>
          </a:p>
        </p:txBody>
      </p:sp>
      <p:sp>
        <p:nvSpPr>
          <p:cNvPr id="17" name="Untertitel 2"/>
          <p:cNvSpPr>
            <a:spLocks noGrp="1"/>
          </p:cNvSpPr>
          <p:nvPr>
            <p:ph type="subTitle" idx="1" hasCustomPrompt="1"/>
          </p:nvPr>
        </p:nvSpPr>
        <p:spPr>
          <a:xfrm>
            <a:off x="4660900" y="2375736"/>
            <a:ext cx="3921199" cy="1194395"/>
          </a:xfrm>
          <a:prstGeom prst="rect">
            <a:avLst/>
          </a:prstGeom>
        </p:spPr>
        <p:txBody>
          <a:bodyPr wrap="none" lIns="0" tIns="0" rIns="0" bIns="0" anchor="t" anchorCtr="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0" baseline="0">
                <a:solidFill>
                  <a:srgbClr val="35353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 </a:t>
            </a:r>
          </a:p>
        </p:txBody>
      </p:sp>
      <p:sp>
        <p:nvSpPr>
          <p:cNvPr id="18" name="TextBox 17"/>
          <p:cNvSpPr txBox="1"/>
          <p:nvPr userDrawn="1"/>
        </p:nvSpPr>
        <p:spPr>
          <a:xfrm>
            <a:off x="611560" y="4803254"/>
            <a:ext cx="7926164" cy="438582"/>
          </a:xfrm>
          <a:prstGeom prst="rect">
            <a:avLst/>
          </a:prstGeom>
          <a:noFill/>
        </p:spPr>
        <p:txBody>
          <a:bodyPr wrap="square" lIns="0" tIns="0" rIns="0" bIns="0" rtlCol="0">
            <a:spAutoFit/>
          </a:bodyPr>
          <a:lstStyle/>
          <a:p>
            <a:pPr>
              <a:lnSpc>
                <a:spcPct val="95000"/>
              </a:lnSpc>
            </a:pPr>
            <a:r>
              <a:rPr lang="en-GB" sz="3000" dirty="0" smtClean="0">
                <a:solidFill>
                  <a:srgbClr val="504B3C"/>
                </a:solidFill>
                <a:latin typeface="Georgia" pitchFamily="18" charset="0"/>
              </a:rPr>
              <a:t>Thank you for your attention.</a:t>
            </a:r>
            <a:endParaRPr lang="en-GB" sz="3000" dirty="0">
              <a:solidFill>
                <a:srgbClr val="504B3C"/>
              </a:solidFill>
              <a:latin typeface="Georgia" pitchFamily="18" charset="0"/>
            </a:endParaRPr>
          </a:p>
        </p:txBody>
      </p:sp>
    </p:spTree>
    <p:extLst>
      <p:ext uri="{BB962C8B-B14F-4D97-AF65-F5344CB8AC3E}">
        <p14:creationId xmlns:p14="http://schemas.microsoft.com/office/powerpoint/2010/main" val="327167729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1"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380288" y="1"/>
            <a:ext cx="1763712" cy="785813"/>
          </a:xfrm>
          <a:prstGeom prst="rect">
            <a:avLst/>
          </a:prstGeom>
          <a:noFill/>
          <a:ln w="9525">
            <a:noFill/>
            <a:miter lim="800000"/>
            <a:headEnd/>
            <a:tailEnd/>
          </a:ln>
        </p:spPr>
      </p:pic>
      <p:sp>
        <p:nvSpPr>
          <p:cNvPr id="1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dirty="0" smtClean="0"/>
              <a:t>© SQS Software Quality Systems</a:t>
            </a:r>
            <a:endParaRPr lang="en-US" dirty="0"/>
          </a:p>
        </p:txBody>
      </p:sp>
      <p:sp>
        <p:nvSpPr>
          <p:cNvPr id="1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17"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sp>
        <p:nvSpPr>
          <p:cNvPr id="20" name="Slide Number Placeholder 5"/>
          <p:cNvSpPr txBox="1">
            <a:spLocks/>
          </p:cNvSpPr>
          <p:nvPr userDrawn="1"/>
        </p:nvSpPr>
        <p:spPr>
          <a:xfrm>
            <a:off x="8148761" y="6479272"/>
            <a:ext cx="773723" cy="228600"/>
          </a:xfrm>
          <a:prstGeom prst="rect">
            <a:avLst/>
          </a:prstGeom>
        </p:spPr>
        <p:txBody>
          <a:bodyPr vert="horz" lIns="91440" tIns="45720" rIns="91440" bIns="45720" rtlCol="0" anchor="ctr"/>
          <a:lstStyle>
            <a:lvl1pPr>
              <a:defRPr sz="900" i="1"/>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11E86EE-93B9-49F5-B7D6-9E8BF7A626FD}" type="slidenum">
              <a:rPr kumimoji="0" lang="en-US" sz="900" b="0" i="1"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1"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016" y="1295401"/>
            <a:ext cx="8721969" cy="4830764"/>
          </a:xfrm>
          <a:prstGeom prst="rect">
            <a:avLst/>
          </a:prstGeom>
        </p:spPr>
        <p:txBody>
          <a:bodyPr/>
          <a:lstStyle>
            <a:lvl1pPr>
              <a:defRPr>
                <a:latin typeface="Calibri" pitchFamily="34" charset="0"/>
                <a:cs typeface="Times New Roman" pitchFamily="18" charset="0"/>
              </a:defRPr>
            </a:lvl1pPr>
            <a:lvl2pPr>
              <a:defRPr>
                <a:latin typeface="Calibri" pitchFamily="34" charset="0"/>
                <a:cs typeface="Times New Roman" pitchFamily="18" charset="0"/>
              </a:defRPr>
            </a:lvl2pPr>
            <a:lvl3pPr>
              <a:defRPr>
                <a:latin typeface="Calibri" pitchFamily="34" charset="0"/>
                <a:cs typeface="Times New Roman" pitchFamily="18" charset="0"/>
              </a:defRPr>
            </a:lvl3pPr>
            <a:lvl4pPr>
              <a:defRPr>
                <a:latin typeface="Calibri" pitchFamily="34" charset="0"/>
                <a:cs typeface="Times New Roman" pitchFamily="18" charset="0"/>
              </a:defRPr>
            </a:lvl4pPr>
            <a:lvl5pPr>
              <a:defRPr>
                <a:latin typeface="Calibri" pitchFamily="34" charset="0"/>
                <a:cs typeface="Times New Roman"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dirty="0"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cs typeface="Times New Roman" pitchFamily="18" charset="0"/>
              </a:defRPr>
            </a:lvl1pPr>
          </a:lstStyle>
          <a:p>
            <a:r>
              <a:rPr lang="en-US" dirty="0" smtClean="0"/>
              <a:t>Click to edit Master title style</a:t>
            </a:r>
            <a:endParaRPr lang="en-US" dirty="0"/>
          </a:p>
        </p:txBody>
      </p:sp>
      <p:sp>
        <p:nvSpPr>
          <p:cNvPr id="14"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596343" y="-87084"/>
            <a:ext cx="1628042" cy="785813"/>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400" y="188640"/>
            <a:ext cx="623538" cy="587374"/>
          </a:xfrm>
          <a:prstGeom prst="rect">
            <a:avLst/>
          </a:prstGeom>
        </p:spPr>
      </p:pic>
    </p:spTree>
    <p:extLst>
      <p:ext uri="{BB962C8B-B14F-4D97-AF65-F5344CB8AC3E}">
        <p14:creationId xmlns:p14="http://schemas.microsoft.com/office/powerpoint/2010/main" val="28113187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016" y="1295401"/>
            <a:ext cx="8721969" cy="4830764"/>
          </a:xfrm>
          <a:prstGeom prst="rect">
            <a:avLst/>
          </a:prstGeom>
        </p:spPr>
        <p:txBody>
          <a:bodyPr/>
          <a:lstStyle>
            <a:lvl1pPr>
              <a:defRPr>
                <a:latin typeface="Calibri" pitchFamily="34" charset="0"/>
                <a:cs typeface="Times New Roman" pitchFamily="18" charset="0"/>
              </a:defRPr>
            </a:lvl1pPr>
            <a:lvl2pPr>
              <a:defRPr>
                <a:latin typeface="Calibri" pitchFamily="34" charset="0"/>
                <a:cs typeface="Times New Roman" pitchFamily="18" charset="0"/>
              </a:defRPr>
            </a:lvl2pPr>
            <a:lvl3pPr>
              <a:defRPr>
                <a:latin typeface="Calibri" pitchFamily="34" charset="0"/>
                <a:cs typeface="Times New Roman" pitchFamily="18" charset="0"/>
              </a:defRPr>
            </a:lvl3pPr>
            <a:lvl4pPr>
              <a:defRPr>
                <a:latin typeface="Calibri" pitchFamily="34" charset="0"/>
                <a:cs typeface="Times New Roman" pitchFamily="18" charset="0"/>
              </a:defRPr>
            </a:lvl4pPr>
            <a:lvl5pPr>
              <a:defRPr>
                <a:latin typeface="Calibri" pitchFamily="34" charset="0"/>
                <a:cs typeface="Times New Roman"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dirty="0"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cs typeface="Times New Roman" pitchFamily="18" charset="0"/>
              </a:defRPr>
            </a:lvl1pPr>
          </a:lstStyle>
          <a:p>
            <a:r>
              <a:rPr lang="en-US" dirty="0" smtClean="0"/>
              <a:t>Click to edit Master title style</a:t>
            </a:r>
            <a:endParaRPr lang="en-US" dirty="0"/>
          </a:p>
        </p:txBody>
      </p:sp>
      <p:sp>
        <p:nvSpPr>
          <p:cNvPr id="14"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596343" y="-87084"/>
            <a:ext cx="1628042" cy="785813"/>
          </a:xfrm>
          <a:prstGeom prst="rect">
            <a:avLst/>
          </a:prstGeom>
          <a:noFill/>
          <a:ln w="9525">
            <a:noFill/>
            <a:miter lim="800000"/>
            <a:headEnd/>
            <a:tailEnd/>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016" y="1295401"/>
            <a:ext cx="8721969" cy="4830764"/>
          </a:xfrm>
          <a:prstGeom prst="rect">
            <a:avLst/>
          </a:prstGeom>
        </p:spPr>
        <p:txBody>
          <a:bodyPr/>
          <a:lstStyle>
            <a:lvl1pPr>
              <a:defRPr>
                <a:latin typeface="Calibri" pitchFamily="34" charset="0"/>
                <a:cs typeface="Times New Roman" pitchFamily="18" charset="0"/>
              </a:defRPr>
            </a:lvl1pPr>
            <a:lvl2pPr>
              <a:defRPr>
                <a:latin typeface="Calibri" pitchFamily="34" charset="0"/>
                <a:cs typeface="Times New Roman" pitchFamily="18" charset="0"/>
              </a:defRPr>
            </a:lvl2pPr>
            <a:lvl3pPr>
              <a:defRPr>
                <a:latin typeface="Calibri" pitchFamily="34" charset="0"/>
                <a:cs typeface="Times New Roman" pitchFamily="18" charset="0"/>
              </a:defRPr>
            </a:lvl3pPr>
            <a:lvl4pPr>
              <a:defRPr>
                <a:latin typeface="Calibri" pitchFamily="34" charset="0"/>
                <a:cs typeface="Times New Roman" pitchFamily="18" charset="0"/>
              </a:defRPr>
            </a:lvl4pPr>
            <a:lvl5pPr>
              <a:defRPr>
                <a:latin typeface="Calibri" pitchFamily="34" charset="0"/>
                <a:cs typeface="Times New Roman"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dirty="0"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cs typeface="Times New Roman" pitchFamily="18" charset="0"/>
              </a:defRPr>
            </a:lvl1pPr>
          </a:lstStyle>
          <a:p>
            <a:r>
              <a:rPr lang="en-US" dirty="0" smtClean="0"/>
              <a:t>Click to edit Master title style</a:t>
            </a:r>
            <a:endParaRPr lang="en-US" dirty="0"/>
          </a:p>
        </p:txBody>
      </p:sp>
      <p:sp>
        <p:nvSpPr>
          <p:cNvPr id="14"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596343" y="-87084"/>
            <a:ext cx="1628042" cy="785813"/>
          </a:xfrm>
          <a:prstGeom prst="rect">
            <a:avLst/>
          </a:prstGeom>
          <a:noFill/>
          <a:ln w="9525">
            <a:noFill/>
            <a:miter lim="800000"/>
            <a:headEnd/>
            <a:tailEnd/>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schemeClr val="tx1">
                    <a:tint val="75000"/>
                  </a:schemeClr>
                </a:solidFill>
                <a:latin typeface="+mn-lt"/>
                <a:cs typeface="+mn-cs"/>
              </a:rPr>
              <a:pPr algn="r" fontAlgn="auto">
                <a:spcBef>
                  <a:spcPts val="0"/>
                </a:spcBef>
                <a:spcAft>
                  <a:spcPts val="0"/>
                </a:spcAft>
                <a:defRPr/>
              </a:pPr>
              <a:t>‹#›</a:t>
            </a:fld>
            <a:endParaRPr lang="en-US" sz="1200" dirty="0">
              <a:solidFill>
                <a:schemeClr val="tx1">
                  <a:tint val="75000"/>
                </a:schemeClr>
              </a:solidFill>
              <a:latin typeface="+mn-lt"/>
              <a:cs typeface="+mn-cs"/>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395289" y="548680"/>
            <a:ext cx="7633096" cy="720080"/>
          </a:xfrm>
          <a:prstGeom prst="rect">
            <a:avLst/>
          </a:prstGeom>
        </p:spPr>
        <p:txBody>
          <a:bodyPr lIns="0" tIns="0" rIns="0" bIns="0" anchor="t">
            <a:noAutofit/>
          </a:bodyPr>
          <a:lstStyle>
            <a:lvl1pPr algn="l">
              <a:lnSpc>
                <a:spcPct val="95000"/>
              </a:lnSpc>
              <a:defRPr sz="2215" b="1">
                <a:solidFill>
                  <a:schemeClr val="tx2"/>
                </a:solidFill>
                <a:latin typeface="+mn-lt"/>
              </a:defRPr>
            </a:lvl1pPr>
          </a:lstStyle>
          <a:p>
            <a:r>
              <a:rPr lang="en-GB" noProof="0" dirty="0" smtClean="0"/>
              <a:t>Click to add core message</a:t>
            </a:r>
            <a:endParaRPr lang="en-GB" noProof="0" dirty="0"/>
          </a:p>
        </p:txBody>
      </p:sp>
      <p:sp>
        <p:nvSpPr>
          <p:cNvPr id="13" name="Text Placeholder 3"/>
          <p:cNvSpPr>
            <a:spLocks noGrp="1"/>
          </p:cNvSpPr>
          <p:nvPr>
            <p:ph type="body" sz="quarter" idx="13" hasCustomPrompt="1"/>
          </p:nvPr>
        </p:nvSpPr>
        <p:spPr>
          <a:xfrm>
            <a:off x="395288" y="288002"/>
            <a:ext cx="7632000" cy="244475"/>
          </a:xfrm>
          <a:prstGeom prst="rect">
            <a:avLst/>
          </a:prstGeom>
        </p:spPr>
        <p:txBody>
          <a:bodyPr lIns="0" tIns="0" rIns="0" bIns="0">
            <a:normAutofit/>
          </a:bodyPr>
          <a:lstStyle>
            <a:lvl1pPr marL="0" indent="0">
              <a:lnSpc>
                <a:spcPct val="95000"/>
              </a:lnSpc>
              <a:spcBef>
                <a:spcPts val="0"/>
              </a:spcBef>
              <a:buFontTx/>
              <a:buNone/>
              <a:defRPr sz="1292" baseline="0">
                <a:solidFill>
                  <a:srgbClr val="353535"/>
                </a:solidFill>
              </a:defRPr>
            </a:lvl1pPr>
          </a:lstStyle>
          <a:p>
            <a:r>
              <a:rPr lang="en-GB" noProof="0" dirty="0" smtClean="0"/>
              <a:t>Click to add chapter heading (optional)</a:t>
            </a:r>
            <a:endParaRPr lang="en-GB" noProof="0" dirty="0"/>
          </a:p>
        </p:txBody>
      </p:sp>
      <p:sp>
        <p:nvSpPr>
          <p:cNvPr id="16" name="Slide Number Placeholder 5"/>
          <p:cNvSpPr>
            <a:spLocks noGrp="1"/>
          </p:cNvSpPr>
          <p:nvPr>
            <p:ph type="sldNum" sz="quarter" idx="12"/>
          </p:nvPr>
        </p:nvSpPr>
        <p:spPr>
          <a:xfrm>
            <a:off x="8577005" y="6638927"/>
            <a:ext cx="171708" cy="131905"/>
          </a:xfrm>
          <a:prstGeom prst="rect">
            <a:avLst/>
          </a:prstGeom>
        </p:spPr>
        <p:txBody>
          <a:bodyPr lIns="0" tIns="0" rIns="0" bIns="0"/>
          <a:lstStyle>
            <a:lvl1pPr algn="ctr">
              <a:lnSpc>
                <a:spcPct val="95000"/>
              </a:lnSpc>
              <a:defRPr sz="738">
                <a:solidFill>
                  <a:srgbClr val="353535"/>
                </a:solidFill>
              </a:defRPr>
            </a:lvl1pPr>
          </a:lstStyle>
          <a:p>
            <a:fld id="{F219A1F5-B91F-4AB0-9BCF-8F2B2D26DDB9}" type="slidenum">
              <a:rPr lang="de-DE" smtClean="0"/>
              <a:pPr/>
              <a:t>‹#›</a:t>
            </a:fld>
            <a:endParaRPr lang="de-DE" dirty="0"/>
          </a:p>
        </p:txBody>
      </p:sp>
      <p:pic>
        <p:nvPicPr>
          <p:cNvPr id="23"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0950" y="44624"/>
            <a:ext cx="623538" cy="587374"/>
          </a:xfrm>
          <a:prstGeom prst="rect">
            <a:avLst/>
          </a:prstGeom>
        </p:spPr>
      </p:pic>
      <p:cxnSp>
        <p:nvCxnSpPr>
          <p:cNvPr id="25"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Inhaltsplatzhalter 2"/>
          <p:cNvSpPr>
            <a:spLocks noGrp="1"/>
          </p:cNvSpPr>
          <p:nvPr>
            <p:ph idx="1" hasCustomPrompt="1"/>
          </p:nvPr>
        </p:nvSpPr>
        <p:spPr>
          <a:xfrm>
            <a:off x="396000" y="1512000"/>
            <a:ext cx="8352001" cy="4950000"/>
          </a:xfrm>
          <a:prstGeom prst="rect">
            <a:avLst/>
          </a:prstGeom>
        </p:spPr>
        <p:txBody>
          <a:bodyPr lIns="0" tIns="0" rIns="0" bIns="0">
            <a:noAutofit/>
          </a:bodyPr>
          <a:lstStyle>
            <a:lvl1pPr marL="0" indent="0">
              <a:lnSpc>
                <a:spcPct val="95000"/>
              </a:lnSpc>
              <a:spcBef>
                <a:spcPts val="0"/>
              </a:spcBef>
              <a:spcAft>
                <a:spcPts val="554"/>
              </a:spcAft>
              <a:buNone/>
              <a:defRPr sz="1662" b="1">
                <a:solidFill>
                  <a:schemeClr val="tx2"/>
                </a:solidFill>
                <a:latin typeface="+mn-lt"/>
              </a:defRPr>
            </a:lvl1pPr>
            <a:lvl2pPr marL="246191" indent="-246191">
              <a:lnSpc>
                <a:spcPct val="95000"/>
              </a:lnSpc>
              <a:spcBef>
                <a:spcPts val="0"/>
              </a:spcBef>
              <a:spcAft>
                <a:spcPts val="554"/>
              </a:spcAft>
              <a:buFont typeface="Arial" pitchFamily="34" charset="0"/>
              <a:buChar char="•"/>
              <a:defRPr sz="1662">
                <a:solidFill>
                  <a:srgbClr val="353535"/>
                </a:solidFill>
                <a:latin typeface="+mn-lt"/>
              </a:defRPr>
            </a:lvl2pPr>
            <a:lvl3pPr marL="501174" indent="-254983">
              <a:lnSpc>
                <a:spcPct val="95000"/>
              </a:lnSpc>
              <a:spcBef>
                <a:spcPts val="0"/>
              </a:spcBef>
              <a:spcAft>
                <a:spcPts val="554"/>
              </a:spcAft>
              <a:defRPr sz="1662">
                <a:solidFill>
                  <a:srgbClr val="353535"/>
                </a:solidFill>
                <a:latin typeface="+mn-lt"/>
              </a:defRPr>
            </a:lvl3pPr>
            <a:lvl4pPr marL="747365" indent="-246191">
              <a:lnSpc>
                <a:spcPct val="95000"/>
              </a:lnSpc>
              <a:spcBef>
                <a:spcPts val="0"/>
              </a:spcBef>
              <a:spcAft>
                <a:spcPts val="554"/>
              </a:spcAft>
              <a:buFont typeface="Arial" pitchFamily="34" charset="0"/>
              <a:buChar char="•"/>
              <a:defRPr sz="1477">
                <a:solidFill>
                  <a:srgbClr val="353535"/>
                </a:solidFill>
                <a:latin typeface="+mn-lt"/>
              </a:defRPr>
            </a:lvl4pPr>
            <a:lvl5pPr marL="993556" indent="-246191">
              <a:lnSpc>
                <a:spcPct val="95000"/>
              </a:lnSpc>
              <a:spcBef>
                <a:spcPts val="0"/>
              </a:spcBef>
              <a:spcAft>
                <a:spcPts val="554"/>
              </a:spcAft>
              <a:buFont typeface="Arial" pitchFamily="34" charset="0"/>
              <a:buChar char="•"/>
              <a:defRPr sz="1477">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pic>
        <p:nvPicPr>
          <p:cNvPr id="15"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4406" y="-85662"/>
            <a:ext cx="1910688" cy="785813"/>
          </a:xfrm>
          <a:prstGeom prst="rect">
            <a:avLst/>
          </a:prstGeom>
          <a:noFill/>
          <a:ln w="9525">
            <a:noFill/>
            <a:miter lim="800000"/>
            <a:headEnd/>
            <a:tailEnd/>
          </a:ln>
        </p:spPr>
      </p:pic>
      <p:sp>
        <p:nvSpPr>
          <p:cNvPr id="11" name="Footer Placeholder 4"/>
          <p:cNvSpPr txBox="1">
            <a:spLocks/>
          </p:cNvSpPr>
          <p:nvPr userDrawn="1"/>
        </p:nvSpPr>
        <p:spPr>
          <a:xfrm>
            <a:off x="76200" y="6480181"/>
            <a:ext cx="9144000" cy="449263"/>
          </a:xfrm>
          <a:prstGeom prst="rect">
            <a:avLst/>
          </a:prstGeom>
          <a:noFill/>
        </p:spPr>
        <p:txBody>
          <a:bodyPr anchor="ctr"/>
          <a:lstStyle/>
          <a:p>
            <a:pPr algn="ctr" defTabSz="844083" fontAlgn="auto">
              <a:spcBef>
                <a:spcPts val="0"/>
              </a:spcBef>
              <a:spcAft>
                <a:spcPts val="0"/>
              </a:spcAft>
              <a:defRPr/>
            </a:pPr>
            <a:r>
              <a:rPr lang="en-US" sz="1108" dirty="0">
                <a:solidFill>
                  <a:prstClr val="black">
                    <a:tint val="75000"/>
                  </a:prstClr>
                </a:solidFill>
                <a:latin typeface="Helvetica"/>
                <a:cs typeface="Helvetica"/>
              </a:rPr>
              <a:t>RESTRICTED</a:t>
            </a:r>
          </a:p>
          <a:p>
            <a:pPr algn="ctr" defTabSz="844083" fontAlgn="auto">
              <a:spcBef>
                <a:spcPts val="0"/>
              </a:spcBef>
              <a:spcAft>
                <a:spcPts val="0"/>
              </a:spcAft>
              <a:defRPr/>
            </a:pPr>
            <a:r>
              <a:rPr lang="en-US" sz="738" dirty="0">
                <a:solidFill>
                  <a:prstClr val="black">
                    <a:tint val="75000"/>
                  </a:prstClr>
                </a:solidFill>
                <a:latin typeface="Helvetica"/>
                <a:cs typeface="Helvetica"/>
              </a:rPr>
              <a:t>© Thinksoft Global: 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403388622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0050" y="323999"/>
            <a:ext cx="83439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hteck 10"/>
          <p:cNvSpPr/>
          <p:nvPr userDrawn="1"/>
        </p:nvSpPr>
        <p:spPr bwMode="auto">
          <a:xfrm>
            <a:off x="7504974" y="127066"/>
            <a:ext cx="1032750" cy="1573741"/>
          </a:xfrm>
          <a:prstGeom prst="rect">
            <a:avLst/>
          </a:pr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cs typeface="Arial" charset="0"/>
            </a:endParaRPr>
          </a:p>
        </p:txBody>
      </p:sp>
      <p:sp>
        <p:nvSpPr>
          <p:cNvPr id="14" name="Rechteck 14"/>
          <p:cNvSpPr/>
          <p:nvPr userDrawn="1"/>
        </p:nvSpPr>
        <p:spPr bwMode="auto">
          <a:xfrm>
            <a:off x="395288" y="4500000"/>
            <a:ext cx="8353425" cy="2048438"/>
          </a:xfrm>
          <a:prstGeom prst="rect">
            <a:avLst/>
          </a:prstGeom>
          <a:solidFill>
            <a:schemeClr val="bg2"/>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cs typeface="Arial" charset="0"/>
            </a:endParaRPr>
          </a:p>
        </p:txBody>
      </p:sp>
      <p:pic>
        <p:nvPicPr>
          <p:cNvPr id="16"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671218" y="508493"/>
            <a:ext cx="700262" cy="659647"/>
          </a:xfrm>
          <a:prstGeom prst="rect">
            <a:avLst/>
          </a:prstGeom>
        </p:spPr>
      </p:pic>
      <p:sp>
        <p:nvSpPr>
          <p:cNvPr id="17" name="Untertitel 2"/>
          <p:cNvSpPr>
            <a:spLocks noGrp="1"/>
          </p:cNvSpPr>
          <p:nvPr>
            <p:ph type="subTitle" idx="1" hasCustomPrompt="1"/>
          </p:nvPr>
        </p:nvSpPr>
        <p:spPr>
          <a:xfrm>
            <a:off x="579438" y="5761831"/>
            <a:ext cx="7981950" cy="216024"/>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subheading, author, date, etc. </a:t>
            </a:r>
          </a:p>
        </p:txBody>
      </p:sp>
      <p:sp>
        <p:nvSpPr>
          <p:cNvPr id="18" name="Titel 1"/>
          <p:cNvSpPr>
            <a:spLocks noGrp="1"/>
          </p:cNvSpPr>
          <p:nvPr>
            <p:ph type="title" hasCustomPrompt="1"/>
          </p:nvPr>
        </p:nvSpPr>
        <p:spPr>
          <a:xfrm>
            <a:off x="579438" y="4666042"/>
            <a:ext cx="7981950" cy="846000"/>
          </a:xfrm>
          <a:prstGeom prst="rect">
            <a:avLst/>
          </a:prstGeom>
        </p:spPr>
        <p:txBody>
          <a:bodyPr lIns="0" tIns="0" rIns="0" bIns="0" anchor="ctr">
            <a:noAutofit/>
          </a:bodyPr>
          <a:lstStyle>
            <a:lvl1pPr algn="l">
              <a:lnSpc>
                <a:spcPct val="95000"/>
              </a:lnSpc>
              <a:defRPr sz="3000" baseline="0">
                <a:solidFill>
                  <a:srgbClr val="504B3C"/>
                </a:solidFill>
                <a:latin typeface="Georgia" pitchFamily="18" charset="0"/>
              </a:defRPr>
            </a:lvl1pPr>
          </a:lstStyle>
          <a:p>
            <a:r>
              <a:rPr lang="en-GB" noProof="0" dirty="0" smtClean="0"/>
              <a:t>Click to add presentation title</a:t>
            </a:r>
            <a:endParaRPr lang="en-GB" noProof="0" dirty="0"/>
          </a:p>
        </p:txBody>
      </p:sp>
      <p:sp>
        <p:nvSpPr>
          <p:cNvPr id="20" name="Textfeld 20"/>
          <p:cNvSpPr txBox="1"/>
          <p:nvPr userDrawn="1"/>
        </p:nvSpPr>
        <p:spPr>
          <a:xfrm>
            <a:off x="7671218" y="1374061"/>
            <a:ext cx="495410" cy="146194"/>
          </a:xfrm>
          <a:prstGeom prst="rect">
            <a:avLst/>
          </a:prstGeom>
          <a:noFill/>
        </p:spPr>
        <p:txBody>
          <a:bodyPr wrap="square" lIns="0" tIns="0" rIns="0" bIns="0" rtlCol="0">
            <a:spAutoFit/>
          </a:bodyPr>
          <a:lstStyle/>
          <a:p>
            <a:pPr fontAlgn="base">
              <a:lnSpc>
                <a:spcPct val="95000"/>
              </a:lnSpc>
              <a:spcBef>
                <a:spcPct val="0"/>
              </a:spcBef>
              <a:spcAft>
                <a:spcPct val="0"/>
              </a:spcAft>
            </a:pPr>
            <a:r>
              <a:rPr lang="en-GB" sz="1000" dirty="0" smtClean="0">
                <a:solidFill>
                  <a:srgbClr val="353535"/>
                </a:solidFill>
                <a:latin typeface="Arial" charset="0"/>
                <a:cs typeface="Arial" charset="0"/>
              </a:rPr>
              <a:t>sqs.com</a:t>
            </a:r>
            <a:endParaRPr lang="de-DE" sz="1000" dirty="0">
              <a:solidFill>
                <a:srgbClr val="353535"/>
              </a:solidFill>
              <a:latin typeface="Arial" charset="0"/>
              <a:cs typeface="Arial" charset="0"/>
            </a:endParaRPr>
          </a:p>
        </p:txBody>
      </p:sp>
      <p:sp>
        <p:nvSpPr>
          <p:cNvPr id="23" name="Textfeld 1"/>
          <p:cNvSpPr txBox="1"/>
          <p:nvPr userDrawn="1"/>
        </p:nvSpPr>
        <p:spPr>
          <a:xfrm>
            <a:off x="579438" y="476672"/>
            <a:ext cx="5976664" cy="215444"/>
          </a:xfrm>
          <a:prstGeom prst="rect">
            <a:avLst/>
          </a:prstGeom>
          <a:noFill/>
        </p:spPr>
        <p:txBody>
          <a:bodyPr wrap="square" lIns="0" tIns="0" rIns="0" bIns="0" rtlCol="0">
            <a:spAutoFit/>
          </a:bodyPr>
          <a:lstStyle/>
          <a:p>
            <a:pPr fontAlgn="base">
              <a:spcBef>
                <a:spcPct val="0"/>
              </a:spcBef>
              <a:spcAft>
                <a:spcPct val="0"/>
              </a:spcAft>
            </a:pPr>
            <a:r>
              <a:rPr lang="en-GB" sz="1400" b="1" dirty="0" smtClean="0">
                <a:solidFill>
                  <a:srgbClr val="FFFFFF"/>
                </a:solidFill>
                <a:cs typeface="Arial" charset="0"/>
              </a:rPr>
              <a:t>SQS – the world’s leading specialist in software quality</a:t>
            </a:r>
            <a:endParaRPr lang="en-GB" sz="1400" b="1" dirty="0">
              <a:solidFill>
                <a:srgbClr val="FFFFFF"/>
              </a:solidFill>
              <a:cs typeface="Arial" charset="0"/>
            </a:endParaRPr>
          </a:p>
        </p:txBody>
      </p:sp>
      <p:pic>
        <p:nvPicPr>
          <p:cNvPr id="10" name="Picture 10" descr="logo lr.jpg"/>
          <p:cNvPicPr>
            <a:picLocks noChangeAspect="1"/>
          </p:cNvPicPr>
          <p:nvPr userDrawn="1"/>
        </p:nvPicPr>
        <p:blipFill>
          <a:blip r:embed="rId4" cstate="print">
            <a:clrChange>
              <a:clrFrom>
                <a:srgbClr val="FFFDFF"/>
              </a:clrFrom>
              <a:clrTo>
                <a:srgbClr val="FFFDFF">
                  <a:alpha val="0"/>
                </a:srgbClr>
              </a:clrTo>
            </a:clrChange>
          </a:blip>
          <a:srcRect/>
          <a:stretch>
            <a:fillRect/>
          </a:stretch>
        </p:blipFill>
        <p:spPr bwMode="auto">
          <a:xfrm>
            <a:off x="5364088" y="345281"/>
            <a:ext cx="1910688" cy="785813"/>
          </a:xfrm>
          <a:prstGeom prst="rect">
            <a:avLst/>
          </a:prstGeom>
          <a:noFill/>
          <a:ln w="9525">
            <a:noFill/>
            <a:miter lim="800000"/>
            <a:headEnd/>
            <a:tailEnd/>
          </a:ln>
        </p:spPr>
      </p:pic>
    </p:spTree>
    <p:extLst>
      <p:ext uri="{BB962C8B-B14F-4D97-AF65-F5344CB8AC3E}">
        <p14:creationId xmlns:p14="http://schemas.microsoft.com/office/powerpoint/2010/main" val="327612883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1" name="TextBox 10"/>
          <p:cNvSpPr txBox="1"/>
          <p:nvPr userDrawn="1"/>
        </p:nvSpPr>
        <p:spPr>
          <a:xfrm>
            <a:off x="396000" y="548680"/>
            <a:ext cx="7632000" cy="350865"/>
          </a:xfrm>
          <a:prstGeom prst="rect">
            <a:avLst/>
          </a:prstGeom>
          <a:noFill/>
        </p:spPr>
        <p:txBody>
          <a:bodyPr wrap="square" lIns="0" tIns="0" rIns="0" bIns="0" rtlCol="0">
            <a:spAutoFit/>
          </a:bodyPr>
          <a:lstStyle/>
          <a:p>
            <a:pPr fontAlgn="base">
              <a:lnSpc>
                <a:spcPct val="95000"/>
              </a:lnSpc>
              <a:spcBef>
                <a:spcPct val="0"/>
              </a:spcBef>
              <a:spcAft>
                <a:spcPct val="0"/>
              </a:spcAft>
            </a:pPr>
            <a:r>
              <a:rPr lang="en-GB" sz="2400" b="1" dirty="0" smtClean="0">
                <a:solidFill>
                  <a:srgbClr val="00645F"/>
                </a:solidFill>
                <a:cs typeface="Arial" charset="0"/>
              </a:rPr>
              <a:t>Outline</a:t>
            </a:r>
            <a:endParaRPr lang="en-GB" sz="2400" b="1" dirty="0">
              <a:solidFill>
                <a:srgbClr val="00645F"/>
              </a:solidFill>
              <a:cs typeface="Arial" charset="0"/>
            </a:endParaRP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pPr fontAlgn="base">
              <a:spcBef>
                <a:spcPct val="0"/>
              </a:spcBef>
              <a:spcAft>
                <a:spcPct val="0"/>
              </a:spcAft>
            </a:pPr>
            <a:r>
              <a:rPr lang="en-US" dirty="0" smtClean="0">
                <a:latin typeface="Arial" charset="0"/>
                <a:cs typeface="Arial" charset="0"/>
              </a:rPr>
              <a:t>© SQS Software Quality Systems</a:t>
            </a:r>
            <a:endParaRPr lang="de-DE" dirty="0">
              <a:latin typeface="Arial" charset="0"/>
              <a:cs typeface="Arial" charset="0"/>
            </a:endParaRPr>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pPr fontAlgn="base">
              <a:spcBef>
                <a:spcPct val="0"/>
              </a:spcBef>
              <a:spcAft>
                <a:spcPct val="0"/>
              </a:spcAft>
            </a:pPr>
            <a:fld id="{F219A1F5-B91F-4AB0-9BCF-8F2B2D26DDB9}" type="slidenum">
              <a:rPr lang="de-DE" smtClean="0">
                <a:latin typeface="Arial" charset="0"/>
                <a:cs typeface="Arial" charset="0"/>
              </a:rPr>
              <a:pPr fontAlgn="base">
                <a:spcBef>
                  <a:spcPct val="0"/>
                </a:spcBef>
                <a:spcAft>
                  <a:spcPct val="0"/>
                </a:spcAft>
              </a:pPr>
              <a:t>‹#›</a:t>
            </a:fld>
            <a:endParaRPr lang="de-DE" dirty="0">
              <a:latin typeface="Arial" charset="0"/>
              <a:cs typeface="Arial" charset="0"/>
            </a:endParaRPr>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0"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23528" y="-47625"/>
            <a:ext cx="1910688" cy="785813"/>
          </a:xfrm>
          <a:prstGeom prst="rect">
            <a:avLst/>
          </a:prstGeom>
          <a:noFill/>
          <a:ln w="9525">
            <a:noFill/>
            <a:miter lim="800000"/>
            <a:headEnd/>
            <a:tailEnd/>
          </a:ln>
        </p:spPr>
      </p:pic>
    </p:spTree>
    <p:extLst>
      <p:ext uri="{BB962C8B-B14F-4D97-AF65-F5344CB8AC3E}">
        <p14:creationId xmlns:p14="http://schemas.microsoft.com/office/powerpoint/2010/main" val="235344838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395288" y="548680"/>
            <a:ext cx="7633096" cy="720080"/>
          </a:xfrm>
          <a:prstGeom prst="rect">
            <a:avLst/>
          </a:prstGeom>
        </p:spPr>
        <p:txBody>
          <a:bodyPr lIns="0" tIns="0" rIns="0" bIns="0" anchor="t">
            <a:noAutofit/>
          </a:bodyPr>
          <a:lstStyle>
            <a:lvl1pPr algn="l">
              <a:lnSpc>
                <a:spcPct val="95000"/>
              </a:lnSpc>
              <a:defRPr sz="2400" b="1">
                <a:solidFill>
                  <a:schemeClr val="tx2"/>
                </a:solidFill>
                <a:latin typeface="+mn-lt"/>
              </a:defRPr>
            </a:lvl1pPr>
          </a:lstStyle>
          <a:p>
            <a:r>
              <a:rPr lang="en-GB" noProof="0" dirty="0" smtClean="0"/>
              <a:t>Click to add core message</a:t>
            </a:r>
            <a:endParaRPr lang="en-GB" noProof="0" dirty="0"/>
          </a:p>
        </p:txBody>
      </p:sp>
      <p:sp>
        <p:nvSpPr>
          <p:cNvPr id="13" name="Text Placeholder 3"/>
          <p:cNvSpPr>
            <a:spLocks noGrp="1"/>
          </p:cNvSpPr>
          <p:nvPr>
            <p:ph type="body" sz="quarter" idx="13" hasCustomPrompt="1"/>
          </p:nvPr>
        </p:nvSpPr>
        <p:spPr>
          <a:xfrm>
            <a:off x="395288" y="288000"/>
            <a:ext cx="7632000" cy="244475"/>
          </a:xfrm>
          <a:prstGeom prst="rect">
            <a:avLst/>
          </a:prstGeom>
        </p:spPr>
        <p:txBody>
          <a:bodyPr lIns="0" tIns="0" rIns="0" bIns="0">
            <a:normAutofit/>
          </a:bodyPr>
          <a:lstStyle>
            <a:lvl1pPr marL="0" indent="0">
              <a:lnSpc>
                <a:spcPct val="95000"/>
              </a:lnSpc>
              <a:spcBef>
                <a:spcPts val="0"/>
              </a:spcBef>
              <a:buFontTx/>
              <a:buNone/>
              <a:defRPr sz="1400" baseline="0">
                <a:solidFill>
                  <a:srgbClr val="353535"/>
                </a:solidFill>
              </a:defRPr>
            </a:lvl1pPr>
          </a:lstStyle>
          <a:p>
            <a:r>
              <a:rPr lang="en-GB" noProof="0" dirty="0" smtClean="0"/>
              <a:t>Portfolio Healthcheck and Value Assessment</a:t>
            </a:r>
            <a:endParaRPr lang="en-GB" noProof="0" dirty="0"/>
          </a:p>
        </p:txBody>
      </p:sp>
      <p:sp>
        <p:nvSpPr>
          <p:cNvPr id="14"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pPr fontAlgn="base">
              <a:spcBef>
                <a:spcPct val="0"/>
              </a:spcBef>
              <a:spcAft>
                <a:spcPct val="0"/>
              </a:spcAft>
            </a:pPr>
            <a:r>
              <a:rPr lang="en-US" dirty="0" smtClean="0">
                <a:latin typeface="Arial" charset="0"/>
                <a:cs typeface="Arial" charset="0"/>
              </a:rPr>
              <a:t>© SQS Software Quality Systems</a:t>
            </a:r>
            <a:endParaRPr lang="de-DE" dirty="0">
              <a:latin typeface="Arial" charset="0"/>
              <a:cs typeface="Arial" charset="0"/>
            </a:endParaRPr>
          </a:p>
        </p:txBody>
      </p:sp>
      <p:sp>
        <p:nvSpPr>
          <p:cNvPr id="16"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pPr fontAlgn="base">
              <a:spcBef>
                <a:spcPct val="0"/>
              </a:spcBef>
              <a:spcAft>
                <a:spcPct val="0"/>
              </a:spcAft>
            </a:pPr>
            <a:fld id="{F219A1F5-B91F-4AB0-9BCF-8F2B2D26DDB9}" type="slidenum">
              <a:rPr lang="de-DE" smtClean="0">
                <a:latin typeface="Arial" charset="0"/>
                <a:cs typeface="Arial" charset="0"/>
              </a:rPr>
              <a:pPr fontAlgn="base">
                <a:spcBef>
                  <a:spcPct val="0"/>
                </a:spcBef>
                <a:spcAft>
                  <a:spcPct val="0"/>
                </a:spcAft>
              </a:pPr>
              <a:t>‹#›</a:t>
            </a:fld>
            <a:endParaRPr lang="de-DE" dirty="0">
              <a:latin typeface="Arial" charset="0"/>
              <a:cs typeface="Arial" charset="0"/>
            </a:endParaRPr>
          </a:p>
        </p:txBody>
      </p:sp>
      <p:pic>
        <p:nvPicPr>
          <p:cNvPr id="23"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cxnSp>
        <p:nvCxnSpPr>
          <p:cNvPr id="24"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5"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pic>
        <p:nvPicPr>
          <p:cNvPr id="11"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23528" y="-47625"/>
            <a:ext cx="1910688" cy="785813"/>
          </a:xfrm>
          <a:prstGeom prst="rect">
            <a:avLst/>
          </a:prstGeom>
          <a:noFill/>
          <a:ln w="9525">
            <a:noFill/>
            <a:miter lim="800000"/>
            <a:headEnd/>
            <a:tailEnd/>
          </a:ln>
        </p:spPr>
      </p:pic>
    </p:spTree>
    <p:extLst>
      <p:ext uri="{BB962C8B-B14F-4D97-AF65-F5344CB8AC3E}">
        <p14:creationId xmlns:p14="http://schemas.microsoft.com/office/powerpoint/2010/main" val="4100216939"/>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16" name="Titel 1"/>
          <p:cNvSpPr>
            <a:spLocks noGrp="1"/>
          </p:cNvSpPr>
          <p:nvPr>
            <p:ph type="title" hasCustomPrompt="1"/>
          </p:nvPr>
        </p:nvSpPr>
        <p:spPr>
          <a:xfrm>
            <a:off x="395288" y="548680"/>
            <a:ext cx="7633096" cy="720080"/>
          </a:xfrm>
          <a:prstGeom prst="rect">
            <a:avLst/>
          </a:prstGeom>
        </p:spPr>
        <p:txBody>
          <a:bodyPr lIns="0" tIns="0" rIns="0" bIns="0" anchor="t">
            <a:noAutofit/>
          </a:bodyPr>
          <a:lstStyle>
            <a:lvl1pPr algn="l">
              <a:lnSpc>
                <a:spcPct val="95000"/>
              </a:lnSpc>
              <a:defRPr sz="2400" b="1">
                <a:solidFill>
                  <a:schemeClr val="tx2"/>
                </a:solidFill>
                <a:latin typeface="+mn-lt"/>
              </a:defRPr>
            </a:lvl1pPr>
          </a:lstStyle>
          <a:p>
            <a:r>
              <a:rPr lang="en-GB" noProof="0" dirty="0" smtClean="0"/>
              <a:t>Click to add core message</a:t>
            </a:r>
            <a:endParaRPr lang="en-GB" noProof="0" dirty="0"/>
          </a:p>
        </p:txBody>
      </p:sp>
      <p:sp>
        <p:nvSpPr>
          <p:cNvPr id="17" name="Text Placeholder 3"/>
          <p:cNvSpPr>
            <a:spLocks noGrp="1"/>
          </p:cNvSpPr>
          <p:nvPr>
            <p:ph type="body" sz="quarter" idx="13"/>
          </p:nvPr>
        </p:nvSpPr>
        <p:spPr>
          <a:xfrm>
            <a:off x="395288" y="288000"/>
            <a:ext cx="7632000" cy="244475"/>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Tx/>
              <a:buNone/>
              <a:tabLst/>
              <a:defRPr sz="1400" baseline="0">
                <a:solidFill>
                  <a:srgbClr val="353535"/>
                </a:solidFill>
              </a:defRPr>
            </a:lvl1pPr>
          </a:lstStyle>
          <a:p>
            <a:r>
              <a:rPr lang="en-GB" noProof="0" dirty="0" smtClean="0"/>
              <a:t>Portfolio Healthcheck and Value Assessment</a:t>
            </a:r>
            <a:endParaRPr lang="en-GB" noProof="0" dirty="0"/>
          </a:p>
        </p:txBody>
      </p:sp>
      <p:sp>
        <p:nvSpPr>
          <p:cNvPr id="18"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pPr fontAlgn="base">
              <a:spcBef>
                <a:spcPct val="0"/>
              </a:spcBef>
              <a:spcAft>
                <a:spcPct val="0"/>
              </a:spcAft>
            </a:pPr>
            <a:r>
              <a:rPr lang="en-US" dirty="0" smtClean="0">
                <a:latin typeface="Arial" charset="0"/>
                <a:cs typeface="Arial" charset="0"/>
              </a:rPr>
              <a:t>© SQS Software Quality Systems</a:t>
            </a:r>
            <a:endParaRPr lang="de-DE" dirty="0">
              <a:latin typeface="Arial" charset="0"/>
              <a:cs typeface="Arial" charset="0"/>
            </a:endParaRPr>
          </a:p>
        </p:txBody>
      </p:sp>
      <p:sp>
        <p:nvSpPr>
          <p:cNvPr id="19"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pPr fontAlgn="base">
              <a:spcBef>
                <a:spcPct val="0"/>
              </a:spcBef>
              <a:spcAft>
                <a:spcPct val="0"/>
              </a:spcAft>
            </a:pPr>
            <a:fld id="{F219A1F5-B91F-4AB0-9BCF-8F2B2D26DDB9}" type="slidenum">
              <a:rPr lang="de-DE" smtClean="0">
                <a:latin typeface="Arial" charset="0"/>
                <a:cs typeface="Arial" charset="0"/>
              </a:rPr>
              <a:pPr fontAlgn="base">
                <a:spcBef>
                  <a:spcPct val="0"/>
                </a:spcBef>
                <a:spcAft>
                  <a:spcPct val="0"/>
                </a:spcAft>
              </a:pPr>
              <a:t>‹#›</a:t>
            </a:fld>
            <a:endParaRPr lang="de-DE" dirty="0">
              <a:latin typeface="Arial" charset="0"/>
              <a:cs typeface="Arial" charset="0"/>
            </a:endParaRPr>
          </a:p>
        </p:txBody>
      </p:sp>
      <p:pic>
        <p:nvPicPr>
          <p:cNvPr id="26"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cxnSp>
        <p:nvCxnSpPr>
          <p:cNvPr id="27"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8"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1" name="Inhaltsplatzhalter 2"/>
          <p:cNvSpPr>
            <a:spLocks noGrp="1"/>
          </p:cNvSpPr>
          <p:nvPr>
            <p:ph idx="1" hasCustomPrompt="1"/>
          </p:nvPr>
        </p:nvSpPr>
        <p:spPr>
          <a:xfrm>
            <a:off x="396000" y="1512000"/>
            <a:ext cx="4104564"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Inhaltsplatzhalter 2"/>
          <p:cNvSpPr>
            <a:spLocks noGrp="1"/>
          </p:cNvSpPr>
          <p:nvPr>
            <p:ph idx="14" hasCustomPrompt="1"/>
          </p:nvPr>
        </p:nvSpPr>
        <p:spPr>
          <a:xfrm>
            <a:off x="4660900" y="1512000"/>
            <a:ext cx="4104564"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pic>
        <p:nvPicPr>
          <p:cNvPr id="13"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23528" y="-47625"/>
            <a:ext cx="1910688" cy="785813"/>
          </a:xfrm>
          <a:prstGeom prst="rect">
            <a:avLst/>
          </a:prstGeom>
          <a:noFill/>
          <a:ln w="9525">
            <a:noFill/>
            <a:miter lim="800000"/>
            <a:headEnd/>
            <a:tailEnd/>
          </a:ln>
        </p:spPr>
      </p:pic>
    </p:spTree>
    <p:extLst>
      <p:ext uri="{BB962C8B-B14F-4D97-AF65-F5344CB8AC3E}">
        <p14:creationId xmlns:p14="http://schemas.microsoft.com/office/powerpoint/2010/main" val="267046840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ing slide">
    <p:spTree>
      <p:nvGrpSpPr>
        <p:cNvPr id="1" name=""/>
        <p:cNvGrpSpPr/>
        <p:nvPr/>
      </p:nvGrpSpPr>
      <p:grpSpPr>
        <a:xfrm>
          <a:off x="0" y="0"/>
          <a:ext cx="0" cy="0"/>
          <a:chOff x="0" y="0"/>
          <a:chExt cx="0" cy="0"/>
        </a:xfrm>
      </p:grpSpPr>
      <p:sp>
        <p:nvSpPr>
          <p:cNvPr id="29"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pPr fontAlgn="base">
              <a:spcBef>
                <a:spcPct val="0"/>
              </a:spcBef>
              <a:spcAft>
                <a:spcPct val="0"/>
              </a:spcAft>
            </a:pPr>
            <a:fld id="{F219A1F5-B91F-4AB0-9BCF-8F2B2D26DDB9}" type="slidenum">
              <a:rPr lang="de-DE" smtClean="0">
                <a:latin typeface="Arial" charset="0"/>
                <a:cs typeface="Arial" charset="0"/>
              </a:rPr>
              <a:pPr fontAlgn="base">
                <a:spcBef>
                  <a:spcPct val="0"/>
                </a:spcBef>
                <a:spcAft>
                  <a:spcPct val="0"/>
                </a:spcAft>
              </a:pPr>
              <a:t>‹#›</a:t>
            </a:fld>
            <a:endParaRPr lang="de-DE" dirty="0">
              <a:latin typeface="Arial" charset="0"/>
              <a:cs typeface="Arial" charset="0"/>
            </a:endParaRPr>
          </a:p>
        </p:txBody>
      </p:sp>
      <p:sp>
        <p:nvSpPr>
          <p:cNvPr id="30" name="Footer Placeholder 4"/>
          <p:cNvSpPr>
            <a:spLocks noGrp="1"/>
          </p:cNvSpPr>
          <p:nvPr>
            <p:ph type="ftr" sz="quarter" idx="11"/>
          </p:nvPr>
        </p:nvSpPr>
        <p:spPr>
          <a:xfrm>
            <a:off x="390525" y="6638926"/>
            <a:ext cx="8177245" cy="133349"/>
          </a:xfrm>
          <a:prstGeom prst="rect">
            <a:avLst/>
          </a:prstGeom>
        </p:spPr>
        <p:txBody>
          <a:bodyPr lIns="0" tIns="0" rIns="0" bIns="0"/>
          <a:lstStyle>
            <a:lvl1pPr algn="r">
              <a:lnSpc>
                <a:spcPct val="95000"/>
              </a:lnSpc>
              <a:defRPr sz="800">
                <a:solidFill>
                  <a:srgbClr val="353535"/>
                </a:solidFill>
              </a:defRPr>
            </a:lvl1pPr>
          </a:lstStyle>
          <a:p>
            <a:pPr fontAlgn="base">
              <a:spcBef>
                <a:spcPct val="0"/>
              </a:spcBef>
              <a:spcAft>
                <a:spcPct val="0"/>
              </a:spcAft>
            </a:pPr>
            <a:r>
              <a:rPr lang="en-US" dirty="0" smtClean="0">
                <a:latin typeface="Arial" charset="0"/>
                <a:cs typeface="Arial" charset="0"/>
              </a:rPr>
              <a:t>© SQS Software Quality Systems</a:t>
            </a:r>
            <a:endParaRPr lang="de-DE" dirty="0">
              <a:latin typeface="Arial" charset="0"/>
              <a:cs typeface="Arial" charset="0"/>
            </a:endParaRPr>
          </a:p>
        </p:txBody>
      </p:sp>
      <p:pic>
        <p:nvPicPr>
          <p:cNvPr id="2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sp>
        <p:nvSpPr>
          <p:cNvPr id="24" name="Rechteck 14"/>
          <p:cNvSpPr/>
          <p:nvPr userDrawn="1"/>
        </p:nvSpPr>
        <p:spPr bwMode="auto">
          <a:xfrm>
            <a:off x="393571" y="4500000"/>
            <a:ext cx="8353425" cy="2048438"/>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cs typeface="Arial" charset="0"/>
            </a:endParaRPr>
          </a:p>
        </p:txBody>
      </p:sp>
      <p:sp>
        <p:nvSpPr>
          <p:cNvPr id="20" name="Titel 1"/>
          <p:cNvSpPr>
            <a:spLocks noGrp="1"/>
          </p:cNvSpPr>
          <p:nvPr>
            <p:ph type="title" hasCustomPrompt="1"/>
          </p:nvPr>
        </p:nvSpPr>
        <p:spPr>
          <a:xfrm>
            <a:off x="579438" y="4599224"/>
            <a:ext cx="7981950" cy="846000"/>
          </a:xfrm>
          <a:prstGeom prst="rect">
            <a:avLst/>
          </a:prstGeom>
        </p:spPr>
        <p:txBody>
          <a:bodyPr lIns="0" tIns="0" rIns="0" bIns="0" anchor="ctr">
            <a:noAutofit/>
          </a:bodyPr>
          <a:lstStyle>
            <a:lvl1pPr algn="l">
              <a:lnSpc>
                <a:spcPct val="95000"/>
              </a:lnSpc>
              <a:defRPr sz="3000" baseline="0">
                <a:solidFill>
                  <a:srgbClr val="504B3C"/>
                </a:solidFill>
                <a:latin typeface="Georgia" pitchFamily="18" charset="0"/>
              </a:defRPr>
            </a:lvl1pPr>
          </a:lstStyle>
          <a:p>
            <a:r>
              <a:rPr lang="en-GB" noProof="0" dirty="0" smtClean="0"/>
              <a:t>Click to add dividing slide title</a:t>
            </a:r>
            <a:endParaRPr lang="en-GB" noProof="0" dirty="0"/>
          </a:p>
        </p:txBody>
      </p:sp>
      <p:cxnSp>
        <p:nvCxnSpPr>
          <p:cNvPr id="28"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Untertitel 2"/>
          <p:cNvSpPr>
            <a:spLocks noGrp="1"/>
          </p:cNvSpPr>
          <p:nvPr>
            <p:ph type="subTitle" idx="1" hasCustomPrompt="1"/>
          </p:nvPr>
        </p:nvSpPr>
        <p:spPr>
          <a:xfrm>
            <a:off x="579438" y="5761831"/>
            <a:ext cx="7981950" cy="216024"/>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dividing slide subheading </a:t>
            </a:r>
          </a:p>
        </p:txBody>
      </p:sp>
      <p:sp>
        <p:nvSpPr>
          <p:cNvPr id="13" name="Rectangle 12"/>
          <p:cNvSpPr/>
          <p:nvPr userDrawn="1"/>
        </p:nvSpPr>
        <p:spPr bwMode="auto">
          <a:xfrm>
            <a:off x="396000" y="1558800"/>
            <a:ext cx="8352000" cy="28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en-GB" sz="1600" dirty="0" smtClean="0">
              <a:solidFill>
                <a:srgbClr val="353535"/>
              </a:solidFill>
              <a:cs typeface="Arial" charset="0"/>
            </a:endParaRPr>
          </a:p>
        </p:txBody>
      </p:sp>
      <p:sp>
        <p:nvSpPr>
          <p:cNvPr id="10" name="Rectangle 9"/>
          <p:cNvSpPr/>
          <p:nvPr userDrawn="1"/>
        </p:nvSpPr>
        <p:spPr>
          <a:xfrm>
            <a:off x="997231" y="2393604"/>
            <a:ext cx="7146104" cy="1323428"/>
          </a:xfrm>
          <a:prstGeom prst="rect">
            <a:avLst/>
          </a:prstGeom>
          <a:solidFill>
            <a:schemeClr val="bg1">
              <a:alpha val="62000"/>
            </a:schemeClr>
          </a:solidFill>
          <a:ln w="38100">
            <a:solidFill>
              <a:srgbClr val="C00000"/>
            </a:solidFill>
          </a:ln>
        </p:spPr>
        <p:txBody>
          <a:bodyPr wrap="square" lIns="0" tIns="0" rIns="0" bIns="0" anchor="ctr" anchorCtr="0">
            <a:noAutofit/>
          </a:bodyPr>
          <a:lstStyle/>
          <a:p>
            <a:pPr algn="ctr" defTabSz="803275" fontAlgn="base">
              <a:lnSpc>
                <a:spcPct val="95000"/>
              </a:lnSpc>
              <a:spcBef>
                <a:spcPct val="0"/>
              </a:spcBef>
              <a:spcAft>
                <a:spcPct val="0"/>
              </a:spcAft>
              <a:buSzPct val="120000"/>
            </a:pPr>
            <a:r>
              <a:rPr lang="en-GB" dirty="0" smtClean="0">
                <a:solidFill>
                  <a:srgbClr val="353535"/>
                </a:solidFill>
                <a:cs typeface="Arial" charset="0"/>
              </a:rPr>
              <a:t>To introduce a new chapter, please copy a slide with a suitable </a:t>
            </a:r>
            <a:br>
              <a:rPr lang="en-GB" dirty="0" smtClean="0">
                <a:solidFill>
                  <a:srgbClr val="353535"/>
                </a:solidFill>
                <a:cs typeface="Arial" charset="0"/>
              </a:rPr>
            </a:br>
            <a:r>
              <a:rPr lang="en-GB" dirty="0" smtClean="0">
                <a:solidFill>
                  <a:srgbClr val="353535"/>
                </a:solidFill>
                <a:cs typeface="Arial" charset="0"/>
              </a:rPr>
              <a:t>picture from the file </a:t>
            </a:r>
            <a:r>
              <a:rPr lang="en-GB" dirty="0" smtClean="0">
                <a:solidFill>
                  <a:srgbClr val="353535"/>
                </a:solidFill>
                <a:cs typeface="Arial" charset="0"/>
                <a:hlinkClick r:id="rId3"/>
              </a:rPr>
              <a:t>„Dividing Slides.pptx“</a:t>
            </a:r>
            <a:r>
              <a:rPr lang="en-GB" dirty="0" smtClean="0">
                <a:solidFill>
                  <a:srgbClr val="353535"/>
                </a:solidFill>
                <a:cs typeface="Arial" charset="0"/>
              </a:rPr>
              <a:t> (change to presentation mode </a:t>
            </a:r>
            <a:br>
              <a:rPr lang="en-GB" dirty="0" smtClean="0">
                <a:solidFill>
                  <a:srgbClr val="353535"/>
                </a:solidFill>
                <a:cs typeface="Arial" charset="0"/>
              </a:rPr>
            </a:br>
            <a:r>
              <a:rPr lang="en-GB" dirty="0" smtClean="0">
                <a:solidFill>
                  <a:srgbClr val="353535"/>
                </a:solidFill>
                <a:cs typeface="Arial" charset="0"/>
              </a:rPr>
              <a:t>to download) and paste it here. If necessary, apply the correct </a:t>
            </a:r>
            <a:br>
              <a:rPr lang="en-GB" dirty="0" smtClean="0">
                <a:solidFill>
                  <a:srgbClr val="353535"/>
                </a:solidFill>
                <a:cs typeface="Arial" charset="0"/>
              </a:rPr>
            </a:br>
            <a:r>
              <a:rPr lang="en-GB" dirty="0" smtClean="0">
                <a:solidFill>
                  <a:srgbClr val="353535"/>
                </a:solidFill>
                <a:cs typeface="Arial" charset="0"/>
              </a:rPr>
              <a:t>formatting by right-clicking and choosing “Layout </a:t>
            </a:r>
            <a:r>
              <a:rPr lang="en-GB" dirty="0" smtClean="0">
                <a:solidFill>
                  <a:srgbClr val="353535"/>
                </a:solidFill>
                <a:cs typeface="Arial" charset="0"/>
                <a:sym typeface="Wingdings" pitchFamily="2" charset="2"/>
              </a:rPr>
              <a:t> </a:t>
            </a:r>
            <a:r>
              <a:rPr lang="en-GB" dirty="0" smtClean="0">
                <a:solidFill>
                  <a:srgbClr val="353535"/>
                </a:solidFill>
                <a:cs typeface="Arial" charset="0"/>
              </a:rPr>
              <a:t>Dividing Slide“.</a:t>
            </a:r>
          </a:p>
        </p:txBody>
      </p:sp>
      <p:pic>
        <p:nvPicPr>
          <p:cNvPr id="14" name="Picture 10" descr="logo lr.jpg"/>
          <p:cNvPicPr>
            <a:picLocks noChangeAspect="1"/>
          </p:cNvPicPr>
          <p:nvPr userDrawn="1"/>
        </p:nvPicPr>
        <p:blipFill>
          <a:blip r:embed="rId4" cstate="print">
            <a:clrChange>
              <a:clrFrom>
                <a:srgbClr val="FFFDFF"/>
              </a:clrFrom>
              <a:clrTo>
                <a:srgbClr val="FFFDFF">
                  <a:alpha val="0"/>
                </a:srgbClr>
              </a:clrTo>
            </a:clrChange>
          </a:blip>
          <a:srcRect/>
          <a:stretch>
            <a:fillRect/>
          </a:stretch>
        </p:blipFill>
        <p:spPr bwMode="auto">
          <a:xfrm>
            <a:off x="323528" y="-47625"/>
            <a:ext cx="1910688" cy="785813"/>
          </a:xfrm>
          <a:prstGeom prst="rect">
            <a:avLst/>
          </a:prstGeom>
          <a:noFill/>
          <a:ln w="9525">
            <a:noFill/>
            <a:miter lim="800000"/>
            <a:headEnd/>
            <a:tailEnd/>
          </a:ln>
        </p:spPr>
      </p:pic>
    </p:spTree>
    <p:extLst>
      <p:ext uri="{BB962C8B-B14F-4D97-AF65-F5344CB8AC3E}">
        <p14:creationId xmlns:p14="http://schemas.microsoft.com/office/powerpoint/2010/main" val="729802065"/>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Rechteck 14"/>
          <p:cNvSpPr/>
          <p:nvPr userDrawn="1"/>
        </p:nvSpPr>
        <p:spPr bwMode="auto">
          <a:xfrm>
            <a:off x="395288" y="324000"/>
            <a:ext cx="8353425" cy="4103472"/>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cs typeface="Arial" charset="0"/>
            </a:endParaRPr>
          </a:p>
        </p:txBody>
      </p:sp>
      <p:sp>
        <p:nvSpPr>
          <p:cNvPr id="11" name="Rechteck 10"/>
          <p:cNvSpPr/>
          <p:nvPr userDrawn="1"/>
        </p:nvSpPr>
        <p:spPr bwMode="auto">
          <a:xfrm>
            <a:off x="7504974" y="127066"/>
            <a:ext cx="1032750" cy="1573741"/>
          </a:xfrm>
          <a:prstGeom prst="rect">
            <a:avLst/>
          </a:pr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cs typeface="Arial" charset="0"/>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71218" y="508493"/>
            <a:ext cx="700262" cy="659647"/>
          </a:xfrm>
          <a:prstGeom prst="rect">
            <a:avLst/>
          </a:prstGeom>
        </p:spPr>
      </p:pic>
      <p:sp>
        <p:nvSpPr>
          <p:cNvPr id="13" name="Textfeld 20"/>
          <p:cNvSpPr txBox="1"/>
          <p:nvPr userDrawn="1"/>
        </p:nvSpPr>
        <p:spPr>
          <a:xfrm>
            <a:off x="7671218" y="1374061"/>
            <a:ext cx="495410" cy="146194"/>
          </a:xfrm>
          <a:prstGeom prst="rect">
            <a:avLst/>
          </a:prstGeom>
          <a:noFill/>
        </p:spPr>
        <p:txBody>
          <a:bodyPr wrap="square" lIns="0" tIns="0" rIns="0" bIns="0" rtlCol="0">
            <a:spAutoFit/>
          </a:bodyPr>
          <a:lstStyle/>
          <a:p>
            <a:pPr fontAlgn="base">
              <a:lnSpc>
                <a:spcPct val="95000"/>
              </a:lnSpc>
              <a:spcBef>
                <a:spcPct val="0"/>
              </a:spcBef>
              <a:spcAft>
                <a:spcPct val="0"/>
              </a:spcAft>
            </a:pPr>
            <a:r>
              <a:rPr lang="en-GB" sz="1000" dirty="0" smtClean="0">
                <a:solidFill>
                  <a:srgbClr val="353535"/>
                </a:solidFill>
                <a:latin typeface="Arial" charset="0"/>
                <a:cs typeface="Arial" charset="0"/>
              </a:rPr>
              <a:t>sqs.com</a:t>
            </a:r>
            <a:endParaRPr lang="de-DE" sz="1000" dirty="0">
              <a:solidFill>
                <a:srgbClr val="353535"/>
              </a:solidFill>
              <a:latin typeface="Arial" charset="0"/>
              <a:cs typeface="Arial" charset="0"/>
            </a:endParaRPr>
          </a:p>
        </p:txBody>
      </p:sp>
      <p:sp>
        <p:nvSpPr>
          <p:cNvPr id="31" name="Rechteck 14"/>
          <p:cNvSpPr/>
          <p:nvPr userDrawn="1"/>
        </p:nvSpPr>
        <p:spPr bwMode="auto">
          <a:xfrm>
            <a:off x="395288" y="4500000"/>
            <a:ext cx="8353425" cy="2053200"/>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fontAlgn="base">
              <a:lnSpc>
                <a:spcPct val="130000"/>
              </a:lnSpc>
              <a:spcBef>
                <a:spcPct val="0"/>
              </a:spcBef>
              <a:spcAft>
                <a:spcPct val="0"/>
              </a:spcAft>
              <a:buSzPct val="120000"/>
            </a:pPr>
            <a:endParaRPr lang="de-DE" sz="1600" b="1" smtClean="0">
              <a:solidFill>
                <a:srgbClr val="353535"/>
              </a:solidFill>
              <a:latin typeface="Arial" charset="0"/>
              <a:cs typeface="Arial" charset="0"/>
            </a:endParaRPr>
          </a:p>
        </p:txBody>
      </p:sp>
      <p:sp>
        <p:nvSpPr>
          <p:cNvPr id="15" name="Titel 1"/>
          <p:cNvSpPr txBox="1">
            <a:spLocks/>
          </p:cNvSpPr>
          <p:nvPr userDrawn="1"/>
        </p:nvSpPr>
        <p:spPr>
          <a:xfrm>
            <a:off x="611560" y="2078378"/>
            <a:ext cx="3901201" cy="1821135"/>
          </a:xfrm>
          <a:prstGeom prst="rect">
            <a:avLst/>
          </a:prstGeom>
        </p:spPr>
        <p:txBody>
          <a:bodyPr wrap="none" lIns="0" tIns="0" rIns="0" bIns="0" anchor="t" anchorCtr="0">
            <a:noAutofit/>
          </a:bodyPr>
          <a:lstStyle>
            <a:lvl1pPr algn="l" defTabSz="914400" rtl="0" eaLnBrk="1" latinLnBrk="0" hangingPunct="1">
              <a:lnSpc>
                <a:spcPct val="95000"/>
              </a:lnSpc>
              <a:spcBef>
                <a:spcPct val="0"/>
              </a:spcBef>
              <a:buNone/>
              <a:defRPr sz="2100" kern="1200">
                <a:solidFill>
                  <a:srgbClr val="786446"/>
                </a:solidFill>
                <a:latin typeface="Georgia" pitchFamily="18" charset="0"/>
                <a:ea typeface="+mj-ea"/>
                <a:cs typeface="+mj-cs"/>
              </a:defRPr>
            </a:lvl1pPr>
          </a:lstStyle>
          <a:p>
            <a:pPr fontAlgn="base">
              <a:spcAft>
                <a:spcPts val="600"/>
              </a:spcAft>
            </a:pPr>
            <a:r>
              <a:rPr lang="de-DE" sz="1600" b="1" dirty="0" smtClean="0">
                <a:solidFill>
                  <a:srgbClr val="00645F"/>
                </a:solidFill>
                <a:latin typeface="Calibri"/>
              </a:rPr>
              <a:t> </a:t>
            </a:r>
            <a:endParaRPr lang="de-DE" sz="1600" dirty="0" smtClean="0">
              <a:solidFill>
                <a:srgbClr val="353535"/>
              </a:solidFill>
              <a:latin typeface="Calibri"/>
            </a:endParaRPr>
          </a:p>
        </p:txBody>
      </p:sp>
      <p:sp>
        <p:nvSpPr>
          <p:cNvPr id="17" name="Untertitel 2"/>
          <p:cNvSpPr>
            <a:spLocks noGrp="1"/>
          </p:cNvSpPr>
          <p:nvPr>
            <p:ph type="subTitle" idx="1" hasCustomPrompt="1"/>
          </p:nvPr>
        </p:nvSpPr>
        <p:spPr>
          <a:xfrm>
            <a:off x="4660900" y="2375736"/>
            <a:ext cx="3921199" cy="1194395"/>
          </a:xfrm>
          <a:prstGeom prst="rect">
            <a:avLst/>
          </a:prstGeom>
        </p:spPr>
        <p:txBody>
          <a:bodyPr wrap="none" lIns="0" tIns="0" rIns="0" bIns="0" anchor="t" anchorCtr="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0" baseline="0">
                <a:solidFill>
                  <a:srgbClr val="35353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 </a:t>
            </a:r>
          </a:p>
        </p:txBody>
      </p:sp>
      <p:sp>
        <p:nvSpPr>
          <p:cNvPr id="18" name="TextBox 17"/>
          <p:cNvSpPr txBox="1"/>
          <p:nvPr userDrawn="1"/>
        </p:nvSpPr>
        <p:spPr>
          <a:xfrm>
            <a:off x="611560" y="4803254"/>
            <a:ext cx="7926164" cy="438582"/>
          </a:xfrm>
          <a:prstGeom prst="rect">
            <a:avLst/>
          </a:prstGeom>
          <a:noFill/>
        </p:spPr>
        <p:txBody>
          <a:bodyPr wrap="square" lIns="0" tIns="0" rIns="0" bIns="0" rtlCol="0">
            <a:spAutoFit/>
          </a:bodyPr>
          <a:lstStyle/>
          <a:p>
            <a:pPr fontAlgn="base">
              <a:lnSpc>
                <a:spcPct val="95000"/>
              </a:lnSpc>
              <a:spcBef>
                <a:spcPct val="0"/>
              </a:spcBef>
              <a:spcAft>
                <a:spcPct val="0"/>
              </a:spcAft>
            </a:pPr>
            <a:r>
              <a:rPr lang="en-GB" sz="3000" dirty="0" smtClean="0">
                <a:solidFill>
                  <a:srgbClr val="504B3C"/>
                </a:solidFill>
                <a:latin typeface="Georgia" pitchFamily="18" charset="0"/>
                <a:cs typeface="Arial" charset="0"/>
              </a:rPr>
              <a:t>Thank you for your attention.</a:t>
            </a:r>
            <a:endParaRPr lang="en-GB" sz="3000" dirty="0">
              <a:solidFill>
                <a:srgbClr val="504B3C"/>
              </a:solidFill>
              <a:latin typeface="Georgia" pitchFamily="18" charset="0"/>
              <a:cs typeface="Arial" charset="0"/>
            </a:endParaRPr>
          </a:p>
        </p:txBody>
      </p:sp>
      <p:sp>
        <p:nvSpPr>
          <p:cNvPr id="14" name="Titel 1"/>
          <p:cNvSpPr txBox="1">
            <a:spLocks/>
          </p:cNvSpPr>
          <p:nvPr userDrawn="1"/>
        </p:nvSpPr>
        <p:spPr>
          <a:xfrm>
            <a:off x="763960" y="2230778"/>
            <a:ext cx="3901201" cy="1821135"/>
          </a:xfrm>
          <a:prstGeom prst="rect">
            <a:avLst/>
          </a:prstGeom>
        </p:spPr>
        <p:txBody>
          <a:bodyPr wrap="none" lIns="0" tIns="0" rIns="0" bIns="0" anchor="t" anchorCtr="0">
            <a:noAutofit/>
          </a:bodyPr>
          <a:lstStyle>
            <a:lvl1pPr algn="l" defTabSz="914400" rtl="0" eaLnBrk="1" latinLnBrk="0" hangingPunct="1">
              <a:lnSpc>
                <a:spcPct val="95000"/>
              </a:lnSpc>
              <a:spcBef>
                <a:spcPct val="0"/>
              </a:spcBef>
              <a:buNone/>
              <a:defRPr sz="2100" kern="1200">
                <a:solidFill>
                  <a:srgbClr val="786446"/>
                </a:solidFill>
                <a:latin typeface="Georgia" pitchFamily="18" charset="0"/>
                <a:ea typeface="+mj-ea"/>
                <a:cs typeface="+mj-cs"/>
              </a:defRPr>
            </a:lvl1pPr>
          </a:lstStyle>
          <a:p>
            <a:pPr marL="0" marR="0" lvl="0" indent="0" algn="l" defTabSz="914400" rtl="0" eaLnBrk="1" fontAlgn="auto" latinLnBrk="0" hangingPunct="1">
              <a:lnSpc>
                <a:spcPct val="95000"/>
              </a:lnSpc>
              <a:spcBef>
                <a:spcPts val="0"/>
              </a:spcBef>
              <a:spcAft>
                <a:spcPts val="600"/>
              </a:spcAft>
              <a:buClrTx/>
              <a:buSzTx/>
              <a:buFontTx/>
              <a:buNone/>
              <a:tabLst/>
              <a:defRPr/>
            </a:pPr>
            <a:r>
              <a:rPr kumimoji="0" lang="de-DE" sz="1600" b="1" i="0" u="none" strike="noStrike" kern="1200" cap="none" spc="0" normalizeH="0" baseline="0" noProof="0" dirty="0" smtClean="0">
                <a:ln>
                  <a:noFill/>
                </a:ln>
                <a:solidFill>
                  <a:srgbClr val="00645F"/>
                </a:solidFill>
                <a:effectLst/>
                <a:uLnTx/>
                <a:uFillTx/>
                <a:latin typeface="Calibri"/>
                <a:ea typeface="+mn-ea"/>
                <a:cs typeface="+mn-cs"/>
              </a:rPr>
              <a:t>SQS Software Quality Systems </a:t>
            </a:r>
            <a:r>
              <a:rPr kumimoji="0" lang="de-DE" sz="1600" b="1" i="0" u="none" strike="noStrike" kern="1200" cap="none" spc="0" normalizeH="0" baseline="0" noProof="0" dirty="0" err="1" smtClean="0">
                <a:ln>
                  <a:noFill/>
                </a:ln>
                <a:solidFill>
                  <a:srgbClr val="00645F"/>
                </a:solidFill>
                <a:effectLst/>
                <a:uLnTx/>
                <a:uFillTx/>
                <a:latin typeface="Calibri"/>
                <a:ea typeface="+mn-ea"/>
                <a:cs typeface="+mn-cs"/>
              </a:rPr>
              <a:t>Ges.mbH</a:t>
            </a:r>
            <a:endParaRPr kumimoji="0" lang="de-DE" sz="1600" b="1" i="0" u="none" strike="noStrike" kern="1200" cap="none" spc="0" normalizeH="0" baseline="0" noProof="0" dirty="0" smtClean="0">
              <a:ln>
                <a:noFill/>
              </a:ln>
              <a:solidFill>
                <a:srgbClr val="00645F"/>
              </a:solidFill>
              <a:effectLst/>
              <a:uLnTx/>
              <a:uFillTx/>
              <a:latin typeface="Calibri"/>
              <a:ea typeface="+mn-ea"/>
              <a:cs typeface="+mn-cs"/>
            </a:endParaRPr>
          </a:p>
          <a:p>
            <a:pPr marL="0" marR="0" lvl="0" indent="0" algn="l" defTabSz="914400" rtl="0" eaLnBrk="1" fontAlgn="auto" latinLnBrk="0" hangingPunct="1">
              <a:lnSpc>
                <a:spcPct val="95000"/>
              </a:lnSpc>
              <a:spcBef>
                <a:spcPts val="0"/>
              </a:spcBef>
              <a:spcAft>
                <a:spcPts val="600"/>
              </a:spcAft>
              <a:buClrTx/>
              <a:buSzTx/>
              <a:buFontTx/>
              <a:buNone/>
              <a:tabLst>
                <a:tab pos="714375" algn="l"/>
              </a:tabLst>
              <a:defRPr/>
            </a:pPr>
            <a:r>
              <a:rPr kumimoji="0" lang="de-DE" sz="1600" b="0" i="0" u="none" strike="noStrike" kern="1200" cap="none" spc="0" normalizeH="0" baseline="0" noProof="0" dirty="0" err="1" smtClean="0">
                <a:ln>
                  <a:noFill/>
                </a:ln>
                <a:solidFill>
                  <a:srgbClr val="353535"/>
                </a:solidFill>
                <a:effectLst/>
                <a:uLnTx/>
                <a:uFillTx/>
                <a:latin typeface="Calibri"/>
                <a:ea typeface="+mn-ea"/>
                <a:cs typeface="+mn-cs"/>
              </a:rPr>
              <a:t>Hietzinger</a:t>
            </a:r>
            <a:r>
              <a:rPr kumimoji="0" lang="de-DE" sz="1600" b="0" i="0" u="none" strike="noStrike" kern="1200" cap="none" spc="0" normalizeH="0" baseline="0" noProof="0" dirty="0" smtClean="0">
                <a:ln>
                  <a:noFill/>
                </a:ln>
                <a:solidFill>
                  <a:srgbClr val="353535"/>
                </a:solidFill>
                <a:effectLst/>
                <a:uLnTx/>
                <a:uFillTx/>
                <a:latin typeface="Calibri"/>
                <a:ea typeface="+mn-ea"/>
                <a:cs typeface="+mn-cs"/>
              </a:rPr>
              <a:t> Kai 67–69 </a:t>
            </a:r>
            <a:br>
              <a:rPr kumimoji="0" lang="de-DE" sz="1600" b="0" i="0" u="none" strike="noStrike" kern="1200" cap="none" spc="0" normalizeH="0" baseline="0" noProof="0" dirty="0" smtClean="0">
                <a:ln>
                  <a:noFill/>
                </a:ln>
                <a:solidFill>
                  <a:srgbClr val="353535"/>
                </a:solidFill>
                <a:effectLst/>
                <a:uLnTx/>
                <a:uFillTx/>
                <a:latin typeface="Calibri"/>
                <a:ea typeface="+mn-ea"/>
                <a:cs typeface="+mn-cs"/>
              </a:rPr>
            </a:br>
            <a:r>
              <a:rPr kumimoji="0" lang="de-DE" sz="1600" b="0" i="0" u="none" strike="noStrike" kern="1200" cap="none" spc="0" normalizeH="0" baseline="0" noProof="0" dirty="0" smtClean="0">
                <a:ln>
                  <a:noFill/>
                </a:ln>
                <a:solidFill>
                  <a:srgbClr val="353535"/>
                </a:solidFill>
                <a:effectLst/>
                <a:uLnTx/>
                <a:uFillTx/>
                <a:latin typeface="Calibri"/>
                <a:ea typeface="+mn-ea"/>
                <a:cs typeface="+mn-cs"/>
              </a:rPr>
              <a:t>1130 Vienna, Austria</a:t>
            </a:r>
            <a:br>
              <a:rPr kumimoji="0" lang="de-DE" sz="1600" b="0" i="0" u="none" strike="noStrike" kern="1200" cap="none" spc="0" normalizeH="0" baseline="0" noProof="0" dirty="0" smtClean="0">
                <a:ln>
                  <a:noFill/>
                </a:ln>
                <a:solidFill>
                  <a:srgbClr val="353535"/>
                </a:solidFill>
                <a:effectLst/>
                <a:uLnTx/>
                <a:uFillTx/>
                <a:latin typeface="Calibri"/>
                <a:ea typeface="+mn-ea"/>
                <a:cs typeface="+mn-cs"/>
              </a:rPr>
            </a:br>
            <a:r>
              <a:rPr kumimoji="0" lang="de-DE" sz="1600" b="0" i="0" u="none" strike="noStrike" kern="1200" cap="none" spc="0" normalizeH="0" baseline="0" noProof="0" dirty="0" smtClean="0">
                <a:ln>
                  <a:noFill/>
                </a:ln>
                <a:solidFill>
                  <a:srgbClr val="353535"/>
                </a:solidFill>
                <a:effectLst/>
                <a:uLnTx/>
                <a:uFillTx/>
                <a:latin typeface="Calibri"/>
                <a:ea typeface="+mn-ea"/>
                <a:cs typeface="+mn-cs"/>
              </a:rPr>
              <a:t>Phone:	+43 1 3193523-0</a:t>
            </a:r>
            <a:br>
              <a:rPr kumimoji="0" lang="de-DE" sz="1600" b="0" i="0" u="none" strike="noStrike" kern="1200" cap="none" spc="0" normalizeH="0" baseline="0" noProof="0" dirty="0" smtClean="0">
                <a:ln>
                  <a:noFill/>
                </a:ln>
                <a:solidFill>
                  <a:srgbClr val="353535"/>
                </a:solidFill>
                <a:effectLst/>
                <a:uLnTx/>
                <a:uFillTx/>
                <a:latin typeface="Calibri"/>
                <a:ea typeface="+mn-ea"/>
                <a:cs typeface="+mn-cs"/>
              </a:rPr>
            </a:br>
            <a:r>
              <a:rPr kumimoji="0" lang="de-DE" sz="1600" b="0" i="0" u="none" strike="noStrike" kern="1200" cap="none" spc="0" normalizeH="0" baseline="0" noProof="0" dirty="0" smtClean="0">
                <a:ln>
                  <a:noFill/>
                </a:ln>
                <a:solidFill>
                  <a:srgbClr val="353535"/>
                </a:solidFill>
                <a:effectLst/>
                <a:uLnTx/>
                <a:uFillTx/>
                <a:latin typeface="Calibri"/>
                <a:ea typeface="+mn-ea"/>
                <a:cs typeface="+mn-cs"/>
              </a:rPr>
              <a:t>Fax:	+43 1 3193523-24</a:t>
            </a:r>
            <a:br>
              <a:rPr kumimoji="0" lang="de-DE" sz="1600" b="0" i="0" u="none" strike="noStrike" kern="1200" cap="none" spc="0" normalizeH="0" baseline="0" noProof="0" dirty="0" smtClean="0">
                <a:ln>
                  <a:noFill/>
                </a:ln>
                <a:solidFill>
                  <a:srgbClr val="353535"/>
                </a:solidFill>
                <a:effectLst/>
                <a:uLnTx/>
                <a:uFillTx/>
                <a:latin typeface="Calibri"/>
                <a:ea typeface="+mn-ea"/>
                <a:cs typeface="+mn-cs"/>
              </a:rPr>
            </a:br>
            <a:r>
              <a:rPr kumimoji="0" lang="de-DE" sz="1600" b="0" i="0" u="none" strike="noStrike" kern="1200" cap="none" spc="0" normalizeH="0" baseline="0" noProof="0" dirty="0" smtClean="0">
                <a:ln>
                  <a:noFill/>
                </a:ln>
                <a:solidFill>
                  <a:srgbClr val="353535"/>
                </a:solidFill>
                <a:effectLst/>
                <a:uLnTx/>
                <a:uFillTx/>
                <a:latin typeface="Calibri"/>
                <a:ea typeface="+mn-ea"/>
                <a:cs typeface="+mn-cs"/>
                <a:hlinkClick r:id="rId3"/>
              </a:rPr>
              <a:t>info-austria@sqs.com</a:t>
            </a:r>
            <a:endParaRPr kumimoji="0" lang="de-DE" sz="1600" b="0" i="0" u="none" strike="noStrike" kern="1200" cap="none" spc="0" normalizeH="0" baseline="0" noProof="0" dirty="0" smtClean="0">
              <a:ln>
                <a:noFill/>
              </a:ln>
              <a:solidFill>
                <a:srgbClr val="353535"/>
              </a:solidFill>
              <a:effectLst/>
              <a:uLnTx/>
              <a:uFillTx/>
              <a:latin typeface="Calibri"/>
              <a:ea typeface="+mn-ea"/>
              <a:cs typeface="+mn-cs"/>
            </a:endParaRPr>
          </a:p>
        </p:txBody>
      </p:sp>
      <p:pic>
        <p:nvPicPr>
          <p:cNvPr id="16" name="Picture 10" descr="logo lr.jpg"/>
          <p:cNvPicPr>
            <a:picLocks noChangeAspect="1"/>
          </p:cNvPicPr>
          <p:nvPr userDrawn="1"/>
        </p:nvPicPr>
        <p:blipFill>
          <a:blip r:embed="rId4" cstate="print">
            <a:clrChange>
              <a:clrFrom>
                <a:srgbClr val="FFFDFF"/>
              </a:clrFrom>
              <a:clrTo>
                <a:srgbClr val="FFFDFF">
                  <a:alpha val="0"/>
                </a:srgbClr>
              </a:clrTo>
            </a:clrChange>
          </a:blip>
          <a:srcRect/>
          <a:stretch>
            <a:fillRect/>
          </a:stretch>
        </p:blipFill>
        <p:spPr bwMode="auto">
          <a:xfrm>
            <a:off x="5364088" y="345281"/>
            <a:ext cx="1910688" cy="785813"/>
          </a:xfrm>
          <a:prstGeom prst="rect">
            <a:avLst/>
          </a:prstGeom>
          <a:noFill/>
          <a:ln w="9525">
            <a:noFill/>
            <a:miter lim="800000"/>
            <a:headEnd/>
            <a:tailEnd/>
          </a:ln>
        </p:spPr>
      </p:pic>
    </p:spTree>
    <p:extLst>
      <p:ext uri="{BB962C8B-B14F-4D97-AF65-F5344CB8AC3E}">
        <p14:creationId xmlns:p14="http://schemas.microsoft.com/office/powerpoint/2010/main" val="20093704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395288" y="548680"/>
            <a:ext cx="7633096" cy="720080"/>
          </a:xfrm>
          <a:prstGeom prst="rect">
            <a:avLst/>
          </a:prstGeom>
        </p:spPr>
        <p:txBody>
          <a:bodyPr lIns="0" tIns="0" rIns="0" bIns="0" anchor="t">
            <a:noAutofit/>
          </a:bodyPr>
          <a:lstStyle>
            <a:lvl1pPr algn="l">
              <a:lnSpc>
                <a:spcPct val="95000"/>
              </a:lnSpc>
              <a:defRPr sz="2400" b="1">
                <a:solidFill>
                  <a:schemeClr val="tx2"/>
                </a:solidFill>
                <a:latin typeface="+mn-lt"/>
              </a:defRPr>
            </a:lvl1pPr>
          </a:lstStyle>
          <a:p>
            <a:r>
              <a:rPr lang="en-GB" noProof="0" dirty="0" smtClean="0"/>
              <a:t>Click to add core message</a:t>
            </a:r>
            <a:endParaRPr lang="en-GB" noProof="0" dirty="0"/>
          </a:p>
        </p:txBody>
      </p:sp>
      <p:sp>
        <p:nvSpPr>
          <p:cNvPr id="13" name="Text Placeholder 3"/>
          <p:cNvSpPr>
            <a:spLocks noGrp="1"/>
          </p:cNvSpPr>
          <p:nvPr>
            <p:ph type="body" sz="quarter" idx="13" hasCustomPrompt="1"/>
          </p:nvPr>
        </p:nvSpPr>
        <p:spPr>
          <a:xfrm>
            <a:off x="395288" y="288000"/>
            <a:ext cx="7632000" cy="244475"/>
          </a:xfrm>
          <a:prstGeom prst="rect">
            <a:avLst/>
          </a:prstGeom>
        </p:spPr>
        <p:txBody>
          <a:bodyPr lIns="0" tIns="0" rIns="0" bIns="0">
            <a:normAutofit/>
          </a:bodyPr>
          <a:lstStyle>
            <a:lvl1pPr marL="0" indent="0">
              <a:lnSpc>
                <a:spcPct val="95000"/>
              </a:lnSpc>
              <a:spcBef>
                <a:spcPts val="0"/>
              </a:spcBef>
              <a:buFontTx/>
              <a:buNone/>
              <a:defRPr sz="1400" baseline="0">
                <a:solidFill>
                  <a:srgbClr val="353535"/>
                </a:solidFill>
              </a:defRPr>
            </a:lvl1pPr>
          </a:lstStyle>
          <a:p>
            <a:r>
              <a:rPr lang="en-GB" noProof="0" dirty="0" smtClean="0"/>
              <a:t>Click to add chapter heading (optional)</a:t>
            </a:r>
            <a:endParaRPr lang="en-GB" noProof="0" dirty="0"/>
          </a:p>
        </p:txBody>
      </p:sp>
      <p:sp>
        <p:nvSpPr>
          <p:cNvPr id="14"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6"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pic>
        <p:nvPicPr>
          <p:cNvPr id="23"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cxnSp>
        <p:nvCxnSpPr>
          <p:cNvPr id="24"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5"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pic>
        <p:nvPicPr>
          <p:cNvPr id="11"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23528" y="-47625"/>
            <a:ext cx="1910688" cy="785813"/>
          </a:xfrm>
          <a:prstGeom prst="rect">
            <a:avLst/>
          </a:prstGeom>
          <a:noFill/>
          <a:ln w="9525">
            <a:noFill/>
            <a:miter lim="800000"/>
            <a:headEnd/>
            <a:tailEnd/>
          </a:ln>
        </p:spPr>
      </p:pic>
    </p:spTree>
    <p:extLst>
      <p:ext uri="{BB962C8B-B14F-4D97-AF65-F5344CB8AC3E}">
        <p14:creationId xmlns:p14="http://schemas.microsoft.com/office/powerpoint/2010/main" val="105340103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395288" y="548680"/>
            <a:ext cx="7633096" cy="720080"/>
          </a:xfrm>
          <a:prstGeom prst="rect">
            <a:avLst/>
          </a:prstGeom>
        </p:spPr>
        <p:txBody>
          <a:bodyPr lIns="0" tIns="0" rIns="0" bIns="0" anchor="t">
            <a:noAutofit/>
          </a:bodyPr>
          <a:lstStyle>
            <a:lvl1pPr algn="l">
              <a:lnSpc>
                <a:spcPct val="95000"/>
              </a:lnSpc>
              <a:defRPr sz="2300" b="1">
                <a:solidFill>
                  <a:schemeClr val="tx2"/>
                </a:solidFill>
                <a:latin typeface="+mn-lt"/>
              </a:defRPr>
            </a:lvl1pPr>
          </a:lstStyle>
          <a:p>
            <a:r>
              <a:rPr lang="en-GB" noProof="0" dirty="0" smtClean="0"/>
              <a:t>Click to add core message</a:t>
            </a:r>
            <a:endParaRPr lang="en-GB" noProof="0" dirty="0"/>
          </a:p>
        </p:txBody>
      </p:sp>
      <p:sp>
        <p:nvSpPr>
          <p:cNvPr id="13" name="Text Placeholder 3"/>
          <p:cNvSpPr>
            <a:spLocks noGrp="1"/>
          </p:cNvSpPr>
          <p:nvPr>
            <p:ph type="body" sz="quarter" idx="13" hasCustomPrompt="1"/>
          </p:nvPr>
        </p:nvSpPr>
        <p:spPr>
          <a:xfrm>
            <a:off x="395288" y="288000"/>
            <a:ext cx="7632000" cy="244475"/>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Tx/>
              <a:buNone/>
              <a:tabLst/>
              <a:defRPr sz="1400" baseline="0">
                <a:solidFill>
                  <a:srgbClr val="353535"/>
                </a:solidFill>
              </a:defRPr>
            </a:lvl1pPr>
          </a:lstStyle>
          <a:p>
            <a:r>
              <a:rPr lang="en-GB" noProof="0" dirty="0" smtClean="0"/>
              <a:t>Portfolio Healthcheck and Value Assessment</a:t>
            </a:r>
          </a:p>
          <a:p>
            <a:endParaRPr lang="en-GB" noProof="0" dirty="0"/>
          </a:p>
        </p:txBody>
      </p:sp>
      <p:sp>
        <p:nvSpPr>
          <p:cNvPr id="14"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pPr fontAlgn="base">
              <a:spcBef>
                <a:spcPct val="0"/>
              </a:spcBef>
              <a:spcAft>
                <a:spcPct val="0"/>
              </a:spcAft>
            </a:pPr>
            <a:r>
              <a:rPr lang="en-US" dirty="0" smtClean="0">
                <a:latin typeface="Arial" charset="0"/>
                <a:cs typeface="Arial" charset="0"/>
              </a:rPr>
              <a:t>© SQS Software Quality Systems</a:t>
            </a:r>
            <a:endParaRPr lang="de-DE" dirty="0">
              <a:latin typeface="Arial" charset="0"/>
              <a:cs typeface="Arial" charset="0"/>
            </a:endParaRPr>
          </a:p>
        </p:txBody>
      </p:sp>
      <p:sp>
        <p:nvSpPr>
          <p:cNvPr id="16"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pPr fontAlgn="base">
              <a:spcBef>
                <a:spcPct val="0"/>
              </a:spcBef>
              <a:spcAft>
                <a:spcPct val="0"/>
              </a:spcAft>
            </a:pPr>
            <a:fld id="{F219A1F5-B91F-4AB0-9BCF-8F2B2D26DDB9}" type="slidenum">
              <a:rPr lang="de-DE" smtClean="0">
                <a:latin typeface="Arial" charset="0"/>
                <a:cs typeface="Arial" charset="0"/>
              </a:rPr>
              <a:pPr fontAlgn="base">
                <a:spcBef>
                  <a:spcPct val="0"/>
                </a:spcBef>
                <a:spcAft>
                  <a:spcPct val="0"/>
                </a:spcAft>
              </a:pPr>
              <a:t>‹#›</a:t>
            </a:fld>
            <a:endParaRPr lang="de-DE" dirty="0">
              <a:latin typeface="Arial" charset="0"/>
              <a:cs typeface="Arial" charset="0"/>
            </a:endParaRPr>
          </a:p>
        </p:txBody>
      </p:sp>
      <p:pic>
        <p:nvPicPr>
          <p:cNvPr id="23"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cxnSp>
        <p:nvCxnSpPr>
          <p:cNvPr id="24"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5"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Tree>
    <p:extLst>
      <p:ext uri="{BB962C8B-B14F-4D97-AF65-F5344CB8AC3E}">
        <p14:creationId xmlns:p14="http://schemas.microsoft.com/office/powerpoint/2010/main" val="157419952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auto">
          <a:xfrm>
            <a:off x="396000" y="324000"/>
            <a:ext cx="8353425" cy="41148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a:lnSpc>
                <a:spcPct val="130000"/>
              </a:lnSpc>
              <a:buSzPct val="120000"/>
            </a:pPr>
            <a:endParaRPr lang="en-GB" sz="1600" b="1" dirty="0" smtClean="0">
              <a:solidFill>
                <a:srgbClr val="353535"/>
              </a:solidFill>
              <a:cs typeface="+mn-cs"/>
            </a:endParaRPr>
          </a:p>
        </p:txBody>
      </p:sp>
      <p:sp>
        <p:nvSpPr>
          <p:cNvPr id="24" name="Rechteck 10"/>
          <p:cNvSpPr/>
          <p:nvPr userDrawn="1"/>
        </p:nvSpPr>
        <p:spPr bwMode="auto">
          <a:xfrm>
            <a:off x="7504974" y="127066"/>
            <a:ext cx="1032750" cy="1573741"/>
          </a:xfrm>
          <a:prstGeom prst="rect">
            <a:avLst/>
          </a:pr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a:lnSpc>
                <a:spcPct val="130000"/>
              </a:lnSpc>
              <a:buSzPct val="120000"/>
            </a:pPr>
            <a:endParaRPr lang="de-DE" sz="1600" b="1" smtClean="0">
              <a:solidFill>
                <a:srgbClr val="353535"/>
              </a:solidFill>
              <a:cs typeface="+mn-cs"/>
            </a:endParaRPr>
          </a:p>
        </p:txBody>
      </p:sp>
      <p:sp>
        <p:nvSpPr>
          <p:cNvPr id="14" name="Rechteck 14"/>
          <p:cNvSpPr/>
          <p:nvPr userDrawn="1"/>
        </p:nvSpPr>
        <p:spPr bwMode="auto">
          <a:xfrm>
            <a:off x="395288" y="4500000"/>
            <a:ext cx="8353425" cy="2048438"/>
          </a:xfrm>
          <a:prstGeom prst="rect">
            <a:avLst/>
          </a:prstGeom>
          <a:solidFill>
            <a:schemeClr val="bg2"/>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a:lnSpc>
                <a:spcPct val="130000"/>
              </a:lnSpc>
              <a:buSzPct val="120000"/>
            </a:pPr>
            <a:endParaRPr lang="de-DE" sz="1600" b="1" smtClean="0">
              <a:solidFill>
                <a:srgbClr val="353535"/>
              </a:solidFill>
              <a:cs typeface="+mn-cs"/>
            </a:endParaRPr>
          </a:p>
        </p:txBody>
      </p:sp>
      <p:pic>
        <p:nvPicPr>
          <p:cNvPr id="16"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71218" y="508493"/>
            <a:ext cx="700262" cy="659647"/>
          </a:xfrm>
          <a:prstGeom prst="rect">
            <a:avLst/>
          </a:prstGeom>
        </p:spPr>
      </p:pic>
      <p:sp>
        <p:nvSpPr>
          <p:cNvPr id="17" name="Untertitel 2"/>
          <p:cNvSpPr>
            <a:spLocks noGrp="1"/>
          </p:cNvSpPr>
          <p:nvPr>
            <p:ph type="subTitle" idx="1" hasCustomPrompt="1"/>
          </p:nvPr>
        </p:nvSpPr>
        <p:spPr>
          <a:xfrm>
            <a:off x="579438" y="5761831"/>
            <a:ext cx="7981950" cy="216024"/>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subheading, author, date, etc. </a:t>
            </a:r>
          </a:p>
        </p:txBody>
      </p:sp>
      <p:sp>
        <p:nvSpPr>
          <p:cNvPr id="18" name="Titel 1"/>
          <p:cNvSpPr>
            <a:spLocks noGrp="1"/>
          </p:cNvSpPr>
          <p:nvPr>
            <p:ph type="title" hasCustomPrompt="1"/>
          </p:nvPr>
        </p:nvSpPr>
        <p:spPr>
          <a:xfrm>
            <a:off x="579438" y="4666042"/>
            <a:ext cx="7981950" cy="846000"/>
          </a:xfrm>
          <a:prstGeom prst="rect">
            <a:avLst/>
          </a:prstGeom>
        </p:spPr>
        <p:txBody>
          <a:bodyPr lIns="0" tIns="0" rIns="0" bIns="0" anchor="ctr">
            <a:noAutofit/>
          </a:bodyPr>
          <a:lstStyle>
            <a:lvl1pPr algn="l">
              <a:lnSpc>
                <a:spcPct val="95000"/>
              </a:lnSpc>
              <a:defRPr sz="3000" baseline="0">
                <a:solidFill>
                  <a:srgbClr val="504B3C"/>
                </a:solidFill>
                <a:latin typeface="Georgia" pitchFamily="18" charset="0"/>
              </a:defRPr>
            </a:lvl1pPr>
          </a:lstStyle>
          <a:p>
            <a:r>
              <a:rPr lang="en-GB" noProof="0" dirty="0" smtClean="0"/>
              <a:t>Click to add presentation title</a:t>
            </a:r>
            <a:endParaRPr lang="en-GB" noProof="0" dirty="0"/>
          </a:p>
        </p:txBody>
      </p:sp>
      <p:sp>
        <p:nvSpPr>
          <p:cNvPr id="20" name="Textfeld 20"/>
          <p:cNvSpPr txBox="1"/>
          <p:nvPr userDrawn="1"/>
        </p:nvSpPr>
        <p:spPr>
          <a:xfrm>
            <a:off x="7671218" y="1374061"/>
            <a:ext cx="495410" cy="146194"/>
          </a:xfrm>
          <a:prstGeom prst="rect">
            <a:avLst/>
          </a:prstGeom>
          <a:noFill/>
        </p:spPr>
        <p:txBody>
          <a:bodyPr wrap="square" lIns="0" tIns="0" rIns="0" bIns="0" rtlCol="0">
            <a:spAutoFit/>
          </a:bodyPr>
          <a:lstStyle/>
          <a:p>
            <a:pPr fontAlgn="auto">
              <a:lnSpc>
                <a:spcPct val="95000"/>
              </a:lnSpc>
              <a:spcBef>
                <a:spcPts val="0"/>
              </a:spcBef>
              <a:spcAft>
                <a:spcPts val="0"/>
              </a:spcAft>
            </a:pPr>
            <a:r>
              <a:rPr lang="en-GB" sz="1000" dirty="0" smtClean="0">
                <a:solidFill>
                  <a:srgbClr val="353535"/>
                </a:solidFill>
                <a:latin typeface="Calibri"/>
                <a:cs typeface="+mn-cs"/>
              </a:rPr>
              <a:t>sqs.com</a:t>
            </a:r>
            <a:endParaRPr lang="de-DE" sz="1000" dirty="0">
              <a:solidFill>
                <a:srgbClr val="353535"/>
              </a:solidFill>
              <a:latin typeface="Calibri"/>
              <a:cs typeface="+mn-cs"/>
            </a:endParaRPr>
          </a:p>
        </p:txBody>
      </p:sp>
      <p:sp>
        <p:nvSpPr>
          <p:cNvPr id="23" name="Textfeld 1"/>
          <p:cNvSpPr txBox="1"/>
          <p:nvPr userDrawn="1"/>
        </p:nvSpPr>
        <p:spPr>
          <a:xfrm>
            <a:off x="579438" y="476672"/>
            <a:ext cx="5976664" cy="215444"/>
          </a:xfrm>
          <a:prstGeom prst="rect">
            <a:avLst/>
          </a:prstGeom>
          <a:noFill/>
        </p:spPr>
        <p:txBody>
          <a:bodyPr wrap="square" lIns="0" tIns="0" rIns="0" bIns="0" rtlCol="0">
            <a:spAutoFit/>
          </a:bodyPr>
          <a:lstStyle/>
          <a:p>
            <a:pPr fontAlgn="auto">
              <a:spcBef>
                <a:spcPts val="0"/>
              </a:spcBef>
              <a:spcAft>
                <a:spcPts val="0"/>
              </a:spcAft>
            </a:pPr>
            <a:r>
              <a:rPr lang="en-GB" sz="1400" b="1" dirty="0" smtClean="0">
                <a:solidFill>
                  <a:srgbClr val="FFFFFF"/>
                </a:solidFill>
                <a:latin typeface="Calibri"/>
                <a:cs typeface="+mn-cs"/>
              </a:rPr>
              <a:t>SQS – the world’s leading specialist in software quality</a:t>
            </a:r>
            <a:endParaRPr lang="en-GB" sz="1400" b="1" dirty="0">
              <a:solidFill>
                <a:srgbClr val="FFFFFF"/>
              </a:solidFill>
              <a:latin typeface="Calibri"/>
              <a:cs typeface="+mn-cs"/>
            </a:endParaRPr>
          </a:p>
        </p:txBody>
      </p:sp>
      <p:sp>
        <p:nvSpPr>
          <p:cNvPr id="3" name="Rectangle 2"/>
          <p:cNvSpPr/>
          <p:nvPr userDrawn="1"/>
        </p:nvSpPr>
        <p:spPr>
          <a:xfrm>
            <a:off x="999660" y="2393604"/>
            <a:ext cx="7146104" cy="1323428"/>
          </a:xfrm>
          <a:prstGeom prst="rect">
            <a:avLst/>
          </a:prstGeom>
          <a:solidFill>
            <a:schemeClr val="bg1">
              <a:alpha val="62000"/>
            </a:schemeClr>
          </a:solidFill>
          <a:ln w="38100">
            <a:solidFill>
              <a:srgbClr val="C00000"/>
            </a:solidFill>
          </a:ln>
        </p:spPr>
        <p:txBody>
          <a:bodyPr wrap="square" lIns="72000" tIns="0" rIns="72000" bIns="0" anchor="ctr" anchorCtr="0">
            <a:noAutofit/>
          </a:bodyPr>
          <a:lstStyle/>
          <a:p>
            <a:pPr algn="ctr" defTabSz="803275">
              <a:lnSpc>
                <a:spcPct val="95000"/>
              </a:lnSpc>
              <a:buSzPct val="120000"/>
            </a:pPr>
            <a:r>
              <a:rPr lang="en-GB" dirty="0" smtClean="0">
                <a:solidFill>
                  <a:srgbClr val="353535"/>
                </a:solidFill>
                <a:latin typeface="Calibri"/>
                <a:cs typeface="+mn-cs"/>
              </a:rPr>
              <a:t>Please copy a slide with a suitable picture from the file </a:t>
            </a:r>
            <a:br>
              <a:rPr lang="en-GB" dirty="0" smtClean="0">
                <a:solidFill>
                  <a:srgbClr val="353535"/>
                </a:solidFill>
                <a:latin typeface="Calibri"/>
                <a:cs typeface="+mn-cs"/>
              </a:rPr>
            </a:br>
            <a:r>
              <a:rPr lang="en-GB" dirty="0" smtClean="0">
                <a:solidFill>
                  <a:srgbClr val="353535"/>
                </a:solidFill>
                <a:latin typeface="Calibri"/>
                <a:cs typeface="+mn-cs"/>
                <a:hlinkClick r:id="rId3"/>
              </a:rPr>
              <a:t>„Title Slides_EN.pptx“ </a:t>
            </a:r>
            <a:r>
              <a:rPr lang="en-GB" dirty="0" smtClean="0">
                <a:solidFill>
                  <a:srgbClr val="353535"/>
                </a:solidFill>
                <a:latin typeface="Calibri"/>
                <a:cs typeface="+mn-cs"/>
              </a:rPr>
              <a:t>(change to presentation mode to download) </a:t>
            </a:r>
            <a:br>
              <a:rPr lang="en-GB" dirty="0" smtClean="0">
                <a:solidFill>
                  <a:srgbClr val="353535"/>
                </a:solidFill>
                <a:latin typeface="Calibri"/>
                <a:cs typeface="+mn-cs"/>
              </a:rPr>
            </a:br>
            <a:r>
              <a:rPr lang="en-GB" dirty="0" smtClean="0">
                <a:solidFill>
                  <a:srgbClr val="353535"/>
                </a:solidFill>
                <a:latin typeface="Calibri"/>
                <a:cs typeface="+mn-cs"/>
              </a:rPr>
              <a:t>and paste it here. If necessary, apply the correct formatting </a:t>
            </a:r>
            <a:br>
              <a:rPr lang="en-GB" dirty="0" smtClean="0">
                <a:solidFill>
                  <a:srgbClr val="353535"/>
                </a:solidFill>
                <a:latin typeface="Calibri"/>
                <a:cs typeface="+mn-cs"/>
              </a:rPr>
            </a:br>
            <a:r>
              <a:rPr lang="en-GB" dirty="0" smtClean="0">
                <a:solidFill>
                  <a:srgbClr val="353535"/>
                </a:solidFill>
                <a:latin typeface="Calibri"/>
                <a:cs typeface="+mn-cs"/>
              </a:rPr>
              <a:t>by right-clicking and choosing “Layout </a:t>
            </a:r>
            <a:r>
              <a:rPr lang="en-GB" dirty="0" smtClean="0">
                <a:solidFill>
                  <a:srgbClr val="353535"/>
                </a:solidFill>
                <a:latin typeface="Calibri"/>
                <a:cs typeface="+mn-cs"/>
                <a:sym typeface="Wingdings" pitchFamily="2" charset="2"/>
              </a:rPr>
              <a:t> </a:t>
            </a:r>
            <a:r>
              <a:rPr lang="en-GB" dirty="0" smtClean="0">
                <a:solidFill>
                  <a:srgbClr val="353535"/>
                </a:solidFill>
                <a:latin typeface="Calibri"/>
                <a:cs typeface="+mn-cs"/>
              </a:rPr>
              <a:t>Title Slide“.</a:t>
            </a:r>
          </a:p>
        </p:txBody>
      </p:sp>
    </p:spTree>
    <p:extLst>
      <p:ext uri="{BB962C8B-B14F-4D97-AF65-F5344CB8AC3E}">
        <p14:creationId xmlns:p14="http://schemas.microsoft.com/office/powerpoint/2010/main" val="1686184578"/>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Agenda">
    <p:spTree>
      <p:nvGrpSpPr>
        <p:cNvPr id="1" name=""/>
        <p:cNvGrpSpPr/>
        <p:nvPr/>
      </p:nvGrpSpPr>
      <p:grpSpPr>
        <a:xfrm>
          <a:off x="0" y="0"/>
          <a:ext cx="0" cy="0"/>
          <a:chOff x="0" y="0"/>
          <a:chExt cx="0" cy="0"/>
        </a:xfrm>
      </p:grpSpPr>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pPr fontAlgn="auto">
              <a:spcBef>
                <a:spcPts val="0"/>
              </a:spcBef>
              <a:spcAft>
                <a:spcPts val="0"/>
              </a:spcAft>
            </a:pPr>
            <a:r>
              <a:rPr lang="en-US" dirty="0" smtClean="0">
                <a:latin typeface="Calibri"/>
                <a:cs typeface="+mn-cs"/>
              </a:rPr>
              <a:t>© SQS Software Quality Systems</a:t>
            </a:r>
            <a:endParaRPr lang="de-DE" dirty="0">
              <a:latin typeface="Calibri"/>
              <a:cs typeface="+mn-cs"/>
            </a:endParaRPr>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a:t>
            </a:fld>
            <a:endParaRPr lang="de-DE" dirty="0">
              <a:latin typeface="Calibri"/>
              <a:cs typeface="+mn-cs"/>
            </a:endParaRPr>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400" y="188640"/>
            <a:ext cx="623538" cy="587374"/>
          </a:xfrm>
          <a:prstGeom prst="rect">
            <a:avLst/>
          </a:prstGeom>
        </p:spPr>
      </p:pic>
    </p:spTree>
    <p:extLst>
      <p:ext uri="{BB962C8B-B14F-4D97-AF65-F5344CB8AC3E}">
        <p14:creationId xmlns:p14="http://schemas.microsoft.com/office/powerpoint/2010/main" val="281131872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551652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395536" y="666180"/>
            <a:ext cx="7633096" cy="530572"/>
          </a:xfrm>
          <a:prstGeom prst="rect">
            <a:avLst/>
          </a:prstGeom>
        </p:spPr>
        <p:txBody>
          <a:bodyPr lIns="0" tIns="0" rIns="0" bIns="0" anchor="t">
            <a:noAutofit/>
          </a:bodyPr>
          <a:lstStyle>
            <a:lvl1pPr algn="l">
              <a:lnSpc>
                <a:spcPct val="95000"/>
              </a:lnSpc>
              <a:defRPr sz="2400" b="1">
                <a:solidFill>
                  <a:schemeClr val="tx2"/>
                </a:solidFill>
                <a:latin typeface="+mn-lt"/>
              </a:defRPr>
            </a:lvl1pPr>
          </a:lstStyle>
          <a:p>
            <a:r>
              <a:rPr lang="en-GB" noProof="0" dirty="0" smtClean="0"/>
              <a:t>Click to add core message</a:t>
            </a:r>
            <a:endParaRPr lang="en-GB" noProof="0" dirty="0"/>
          </a:p>
        </p:txBody>
      </p:sp>
      <p:sp>
        <p:nvSpPr>
          <p:cNvPr id="14"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pPr fontAlgn="auto">
              <a:spcBef>
                <a:spcPts val="0"/>
              </a:spcBef>
              <a:spcAft>
                <a:spcPts val="0"/>
              </a:spcAft>
            </a:pPr>
            <a:r>
              <a:rPr lang="en-US" dirty="0" smtClean="0">
                <a:latin typeface="Calibri"/>
                <a:cs typeface="+mn-cs"/>
              </a:rPr>
              <a:t>© SQS Software Quality Systems</a:t>
            </a:r>
            <a:endParaRPr lang="de-DE" dirty="0">
              <a:latin typeface="Calibri"/>
              <a:cs typeface="+mn-cs"/>
            </a:endParaRPr>
          </a:p>
        </p:txBody>
      </p:sp>
      <p:sp>
        <p:nvSpPr>
          <p:cNvPr id="16"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a:t>
            </a:fld>
            <a:endParaRPr lang="de-DE" dirty="0">
              <a:latin typeface="Calibri"/>
              <a:cs typeface="+mn-cs"/>
            </a:endParaRPr>
          </a:p>
        </p:txBody>
      </p:sp>
      <p:pic>
        <p:nvPicPr>
          <p:cNvPr id="23"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cxnSp>
        <p:nvCxnSpPr>
          <p:cNvPr id="24"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5" name="Gerade Verbindung 18"/>
          <p:cNvCxnSpPr/>
          <p:nvPr userDrawn="1"/>
        </p:nvCxnSpPr>
        <p:spPr>
          <a:xfrm>
            <a:off x="395288" y="1412776"/>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pic>
        <p:nvPicPr>
          <p:cNvPr id="11"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23528" y="-47625"/>
            <a:ext cx="1563293" cy="642939"/>
          </a:xfrm>
          <a:prstGeom prst="rect">
            <a:avLst/>
          </a:prstGeom>
          <a:noFill/>
          <a:ln w="9525">
            <a:noFill/>
            <a:miter lim="800000"/>
            <a:headEnd/>
            <a:tailEnd/>
          </a:ln>
        </p:spPr>
      </p:pic>
    </p:spTree>
    <p:extLst>
      <p:ext uri="{BB962C8B-B14F-4D97-AF65-F5344CB8AC3E}">
        <p14:creationId xmlns:p14="http://schemas.microsoft.com/office/powerpoint/2010/main" val="105340103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16" name="Titel 1"/>
          <p:cNvSpPr>
            <a:spLocks noGrp="1"/>
          </p:cNvSpPr>
          <p:nvPr>
            <p:ph type="title" hasCustomPrompt="1"/>
          </p:nvPr>
        </p:nvSpPr>
        <p:spPr>
          <a:xfrm>
            <a:off x="395288" y="548680"/>
            <a:ext cx="7633096" cy="720080"/>
          </a:xfrm>
          <a:prstGeom prst="rect">
            <a:avLst/>
          </a:prstGeom>
        </p:spPr>
        <p:txBody>
          <a:bodyPr lIns="0" tIns="0" rIns="0" bIns="0" anchor="t">
            <a:noAutofit/>
          </a:bodyPr>
          <a:lstStyle>
            <a:lvl1pPr algn="l">
              <a:lnSpc>
                <a:spcPct val="95000"/>
              </a:lnSpc>
              <a:defRPr sz="2400" b="1">
                <a:solidFill>
                  <a:schemeClr val="tx2"/>
                </a:solidFill>
                <a:latin typeface="+mn-lt"/>
              </a:defRPr>
            </a:lvl1pPr>
          </a:lstStyle>
          <a:p>
            <a:r>
              <a:rPr lang="en-GB" noProof="0" dirty="0" smtClean="0"/>
              <a:t>Click to add core message</a:t>
            </a:r>
            <a:endParaRPr lang="en-GB" noProof="0" dirty="0"/>
          </a:p>
        </p:txBody>
      </p:sp>
      <p:sp>
        <p:nvSpPr>
          <p:cNvPr id="17" name="Text Placeholder 3"/>
          <p:cNvSpPr>
            <a:spLocks noGrp="1"/>
          </p:cNvSpPr>
          <p:nvPr>
            <p:ph type="body" sz="quarter" idx="13" hasCustomPrompt="1"/>
          </p:nvPr>
        </p:nvSpPr>
        <p:spPr>
          <a:xfrm>
            <a:off x="395288" y="288000"/>
            <a:ext cx="7632000" cy="244475"/>
          </a:xfrm>
          <a:prstGeom prst="rect">
            <a:avLst/>
          </a:prstGeom>
        </p:spPr>
        <p:txBody>
          <a:bodyPr lIns="0" tIns="0" rIns="0" bIns="0">
            <a:normAutofit/>
          </a:bodyPr>
          <a:lstStyle>
            <a:lvl1pPr marL="0" indent="0">
              <a:lnSpc>
                <a:spcPct val="95000"/>
              </a:lnSpc>
              <a:spcBef>
                <a:spcPts val="0"/>
              </a:spcBef>
              <a:buFontTx/>
              <a:buNone/>
              <a:defRPr sz="1400" baseline="0">
                <a:solidFill>
                  <a:srgbClr val="353535"/>
                </a:solidFill>
              </a:defRPr>
            </a:lvl1pPr>
          </a:lstStyle>
          <a:p>
            <a:r>
              <a:rPr lang="en-GB" noProof="0" dirty="0" smtClean="0"/>
              <a:t>Click to add chapter heading (optional)</a:t>
            </a:r>
            <a:endParaRPr lang="en-GB" noProof="0" dirty="0"/>
          </a:p>
        </p:txBody>
      </p:sp>
      <p:sp>
        <p:nvSpPr>
          <p:cNvPr id="18"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pPr fontAlgn="auto">
              <a:spcBef>
                <a:spcPts val="0"/>
              </a:spcBef>
              <a:spcAft>
                <a:spcPts val="0"/>
              </a:spcAft>
            </a:pPr>
            <a:r>
              <a:rPr lang="en-US" dirty="0" smtClean="0">
                <a:latin typeface="Calibri"/>
                <a:cs typeface="+mn-cs"/>
              </a:rPr>
              <a:t>© SQS Software Quality Systems</a:t>
            </a:r>
            <a:endParaRPr lang="de-DE" dirty="0">
              <a:latin typeface="Calibri"/>
              <a:cs typeface="+mn-cs"/>
            </a:endParaRPr>
          </a:p>
        </p:txBody>
      </p:sp>
      <p:sp>
        <p:nvSpPr>
          <p:cNvPr id="19"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a:t>
            </a:fld>
            <a:endParaRPr lang="de-DE" dirty="0">
              <a:latin typeface="Calibri"/>
              <a:cs typeface="+mn-cs"/>
            </a:endParaRPr>
          </a:p>
        </p:txBody>
      </p:sp>
      <p:pic>
        <p:nvPicPr>
          <p:cNvPr id="26"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cxnSp>
        <p:nvCxnSpPr>
          <p:cNvPr id="27"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8"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1" name="Inhaltsplatzhalter 2"/>
          <p:cNvSpPr>
            <a:spLocks noGrp="1"/>
          </p:cNvSpPr>
          <p:nvPr>
            <p:ph idx="1" hasCustomPrompt="1"/>
          </p:nvPr>
        </p:nvSpPr>
        <p:spPr>
          <a:xfrm>
            <a:off x="396000" y="1512000"/>
            <a:ext cx="4104564"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Inhaltsplatzhalter 2"/>
          <p:cNvSpPr>
            <a:spLocks noGrp="1"/>
          </p:cNvSpPr>
          <p:nvPr>
            <p:ph idx="14" hasCustomPrompt="1"/>
          </p:nvPr>
        </p:nvSpPr>
        <p:spPr>
          <a:xfrm>
            <a:off x="4660900" y="1512000"/>
            <a:ext cx="4104564"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Tree>
    <p:extLst>
      <p:ext uri="{BB962C8B-B14F-4D97-AF65-F5344CB8AC3E}">
        <p14:creationId xmlns:p14="http://schemas.microsoft.com/office/powerpoint/2010/main" val="1106678174"/>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ing slide">
    <p:spTree>
      <p:nvGrpSpPr>
        <p:cNvPr id="1" name=""/>
        <p:cNvGrpSpPr/>
        <p:nvPr/>
      </p:nvGrpSpPr>
      <p:grpSpPr>
        <a:xfrm>
          <a:off x="0" y="0"/>
          <a:ext cx="0" cy="0"/>
          <a:chOff x="0" y="0"/>
          <a:chExt cx="0" cy="0"/>
        </a:xfrm>
      </p:grpSpPr>
      <p:sp>
        <p:nvSpPr>
          <p:cNvPr id="29"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a:t>
            </a:fld>
            <a:endParaRPr lang="de-DE" dirty="0">
              <a:latin typeface="Calibri"/>
              <a:cs typeface="+mn-cs"/>
            </a:endParaRPr>
          </a:p>
        </p:txBody>
      </p:sp>
      <p:sp>
        <p:nvSpPr>
          <p:cNvPr id="30" name="Footer Placeholder 4"/>
          <p:cNvSpPr>
            <a:spLocks noGrp="1"/>
          </p:cNvSpPr>
          <p:nvPr>
            <p:ph type="ftr" sz="quarter" idx="11"/>
          </p:nvPr>
        </p:nvSpPr>
        <p:spPr>
          <a:xfrm>
            <a:off x="390525" y="6638926"/>
            <a:ext cx="8177245" cy="133349"/>
          </a:xfrm>
          <a:prstGeom prst="rect">
            <a:avLst/>
          </a:prstGeom>
        </p:spPr>
        <p:txBody>
          <a:bodyPr lIns="0" tIns="0" rIns="0" bIns="0"/>
          <a:lstStyle>
            <a:lvl1pPr algn="r">
              <a:lnSpc>
                <a:spcPct val="95000"/>
              </a:lnSpc>
              <a:defRPr sz="800">
                <a:solidFill>
                  <a:srgbClr val="353535"/>
                </a:solidFill>
              </a:defRPr>
            </a:lvl1pPr>
          </a:lstStyle>
          <a:p>
            <a:pPr fontAlgn="auto">
              <a:spcBef>
                <a:spcPts val="0"/>
              </a:spcBef>
              <a:spcAft>
                <a:spcPts val="0"/>
              </a:spcAft>
            </a:pPr>
            <a:r>
              <a:rPr lang="en-US" dirty="0" smtClean="0">
                <a:latin typeface="Calibri"/>
                <a:cs typeface="+mn-cs"/>
              </a:rPr>
              <a:t>© SQS Software Quality Systems</a:t>
            </a:r>
            <a:endParaRPr lang="de-DE" dirty="0">
              <a:latin typeface="Calibri"/>
              <a:cs typeface="+mn-cs"/>
            </a:endParaRPr>
          </a:p>
        </p:txBody>
      </p:sp>
      <p:pic>
        <p:nvPicPr>
          <p:cNvPr id="2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sp>
        <p:nvSpPr>
          <p:cNvPr id="24" name="Rechteck 14"/>
          <p:cNvSpPr/>
          <p:nvPr userDrawn="1"/>
        </p:nvSpPr>
        <p:spPr bwMode="auto">
          <a:xfrm>
            <a:off x="393571" y="4500000"/>
            <a:ext cx="8353425" cy="2048438"/>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a:lnSpc>
                <a:spcPct val="130000"/>
              </a:lnSpc>
              <a:buSzPct val="120000"/>
            </a:pPr>
            <a:endParaRPr lang="de-DE" sz="1600" b="1" smtClean="0">
              <a:solidFill>
                <a:srgbClr val="353535"/>
              </a:solidFill>
              <a:cs typeface="+mn-cs"/>
            </a:endParaRPr>
          </a:p>
        </p:txBody>
      </p:sp>
      <p:sp>
        <p:nvSpPr>
          <p:cNvPr id="20" name="Titel 1"/>
          <p:cNvSpPr>
            <a:spLocks noGrp="1"/>
          </p:cNvSpPr>
          <p:nvPr>
            <p:ph type="title" hasCustomPrompt="1"/>
          </p:nvPr>
        </p:nvSpPr>
        <p:spPr>
          <a:xfrm>
            <a:off x="579438" y="4599224"/>
            <a:ext cx="7981950" cy="846000"/>
          </a:xfrm>
          <a:prstGeom prst="rect">
            <a:avLst/>
          </a:prstGeom>
        </p:spPr>
        <p:txBody>
          <a:bodyPr lIns="0" tIns="0" rIns="0" bIns="0" anchor="ctr">
            <a:noAutofit/>
          </a:bodyPr>
          <a:lstStyle>
            <a:lvl1pPr algn="l">
              <a:lnSpc>
                <a:spcPct val="95000"/>
              </a:lnSpc>
              <a:defRPr sz="3000" baseline="0">
                <a:solidFill>
                  <a:srgbClr val="504B3C"/>
                </a:solidFill>
                <a:latin typeface="Georgia" pitchFamily="18" charset="0"/>
              </a:defRPr>
            </a:lvl1pPr>
          </a:lstStyle>
          <a:p>
            <a:r>
              <a:rPr lang="en-GB" noProof="0" dirty="0" smtClean="0"/>
              <a:t>Click to add dividing slide title</a:t>
            </a:r>
            <a:endParaRPr lang="en-GB" noProof="0" dirty="0"/>
          </a:p>
        </p:txBody>
      </p:sp>
      <p:cxnSp>
        <p:nvCxnSpPr>
          <p:cNvPr id="28"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Untertitel 2"/>
          <p:cNvSpPr>
            <a:spLocks noGrp="1"/>
          </p:cNvSpPr>
          <p:nvPr>
            <p:ph type="subTitle" idx="1" hasCustomPrompt="1"/>
          </p:nvPr>
        </p:nvSpPr>
        <p:spPr>
          <a:xfrm>
            <a:off x="579438" y="5761831"/>
            <a:ext cx="7981950" cy="216024"/>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dividing slide subheading </a:t>
            </a:r>
          </a:p>
        </p:txBody>
      </p:sp>
      <p:sp>
        <p:nvSpPr>
          <p:cNvPr id="13" name="Rectangle 12"/>
          <p:cNvSpPr/>
          <p:nvPr userDrawn="1"/>
        </p:nvSpPr>
        <p:spPr bwMode="auto">
          <a:xfrm>
            <a:off x="396000" y="1558800"/>
            <a:ext cx="8352000" cy="28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803275">
              <a:lnSpc>
                <a:spcPct val="130000"/>
              </a:lnSpc>
              <a:buSzPct val="120000"/>
            </a:pPr>
            <a:endParaRPr lang="en-GB" sz="1600" dirty="0" smtClean="0">
              <a:solidFill>
                <a:srgbClr val="353535"/>
              </a:solidFill>
              <a:latin typeface="Calibri"/>
              <a:cs typeface="+mn-cs"/>
            </a:endParaRPr>
          </a:p>
        </p:txBody>
      </p:sp>
      <p:sp>
        <p:nvSpPr>
          <p:cNvPr id="10" name="Rectangle 9"/>
          <p:cNvSpPr/>
          <p:nvPr userDrawn="1"/>
        </p:nvSpPr>
        <p:spPr>
          <a:xfrm>
            <a:off x="997231" y="2393604"/>
            <a:ext cx="7146104" cy="1323428"/>
          </a:xfrm>
          <a:prstGeom prst="rect">
            <a:avLst/>
          </a:prstGeom>
          <a:solidFill>
            <a:schemeClr val="bg1">
              <a:alpha val="62000"/>
            </a:schemeClr>
          </a:solidFill>
          <a:ln w="38100">
            <a:solidFill>
              <a:srgbClr val="C00000"/>
            </a:solidFill>
          </a:ln>
        </p:spPr>
        <p:txBody>
          <a:bodyPr wrap="square" lIns="0" tIns="0" rIns="0" bIns="0" anchor="ctr" anchorCtr="0">
            <a:noAutofit/>
          </a:bodyPr>
          <a:lstStyle/>
          <a:p>
            <a:pPr algn="ctr" defTabSz="803275">
              <a:lnSpc>
                <a:spcPct val="95000"/>
              </a:lnSpc>
              <a:buSzPct val="120000"/>
            </a:pPr>
            <a:r>
              <a:rPr lang="en-GB" dirty="0" smtClean="0">
                <a:solidFill>
                  <a:srgbClr val="353535"/>
                </a:solidFill>
                <a:latin typeface="Calibri"/>
                <a:cs typeface="+mn-cs"/>
              </a:rPr>
              <a:t>To introduce a new chapter, please copy a slide with a suitable </a:t>
            </a:r>
            <a:br>
              <a:rPr lang="en-GB" dirty="0" smtClean="0">
                <a:solidFill>
                  <a:srgbClr val="353535"/>
                </a:solidFill>
                <a:latin typeface="Calibri"/>
                <a:cs typeface="+mn-cs"/>
              </a:rPr>
            </a:br>
            <a:r>
              <a:rPr lang="en-GB" dirty="0" smtClean="0">
                <a:solidFill>
                  <a:srgbClr val="353535"/>
                </a:solidFill>
                <a:latin typeface="Calibri"/>
                <a:cs typeface="+mn-cs"/>
              </a:rPr>
              <a:t>picture from the file </a:t>
            </a:r>
            <a:r>
              <a:rPr lang="en-GB" dirty="0" smtClean="0">
                <a:solidFill>
                  <a:srgbClr val="353535"/>
                </a:solidFill>
                <a:latin typeface="Calibri"/>
                <a:cs typeface="+mn-cs"/>
                <a:hlinkClick r:id="rId3"/>
              </a:rPr>
              <a:t>„Dividing Slides.pptx“</a:t>
            </a:r>
            <a:r>
              <a:rPr lang="en-GB" dirty="0" smtClean="0">
                <a:solidFill>
                  <a:srgbClr val="353535"/>
                </a:solidFill>
                <a:latin typeface="Calibri"/>
                <a:cs typeface="+mn-cs"/>
              </a:rPr>
              <a:t> (change to presentation mode </a:t>
            </a:r>
            <a:br>
              <a:rPr lang="en-GB" dirty="0" smtClean="0">
                <a:solidFill>
                  <a:srgbClr val="353535"/>
                </a:solidFill>
                <a:latin typeface="Calibri"/>
                <a:cs typeface="+mn-cs"/>
              </a:rPr>
            </a:br>
            <a:r>
              <a:rPr lang="en-GB" dirty="0" smtClean="0">
                <a:solidFill>
                  <a:srgbClr val="353535"/>
                </a:solidFill>
                <a:latin typeface="Calibri"/>
                <a:cs typeface="+mn-cs"/>
              </a:rPr>
              <a:t>to download) and paste it here. If necessary, apply the correct </a:t>
            </a:r>
            <a:br>
              <a:rPr lang="en-GB" dirty="0" smtClean="0">
                <a:solidFill>
                  <a:srgbClr val="353535"/>
                </a:solidFill>
                <a:latin typeface="Calibri"/>
                <a:cs typeface="+mn-cs"/>
              </a:rPr>
            </a:br>
            <a:r>
              <a:rPr lang="en-GB" dirty="0" smtClean="0">
                <a:solidFill>
                  <a:srgbClr val="353535"/>
                </a:solidFill>
                <a:latin typeface="Calibri"/>
                <a:cs typeface="+mn-cs"/>
              </a:rPr>
              <a:t>formatting by right-clicking and choosing “Layout </a:t>
            </a:r>
            <a:r>
              <a:rPr lang="en-GB" dirty="0" smtClean="0">
                <a:solidFill>
                  <a:srgbClr val="353535"/>
                </a:solidFill>
                <a:latin typeface="Calibri"/>
                <a:cs typeface="+mn-cs"/>
                <a:sym typeface="Wingdings" pitchFamily="2" charset="2"/>
              </a:rPr>
              <a:t> </a:t>
            </a:r>
            <a:r>
              <a:rPr lang="en-GB" dirty="0" smtClean="0">
                <a:solidFill>
                  <a:srgbClr val="353535"/>
                </a:solidFill>
                <a:latin typeface="Calibri"/>
                <a:cs typeface="+mn-cs"/>
              </a:rPr>
              <a:t>Dividing Slide“.</a:t>
            </a:r>
          </a:p>
        </p:txBody>
      </p:sp>
      <p:pic>
        <p:nvPicPr>
          <p:cNvPr id="11" name="Picture 10" descr="logo lr.jpg"/>
          <p:cNvPicPr>
            <a:picLocks noChangeAspect="1"/>
          </p:cNvPicPr>
          <p:nvPr userDrawn="1"/>
        </p:nvPicPr>
        <p:blipFill>
          <a:blip r:embed="rId4" cstate="print">
            <a:clrChange>
              <a:clrFrom>
                <a:srgbClr val="FFFDFF"/>
              </a:clrFrom>
              <a:clrTo>
                <a:srgbClr val="FFFDFF">
                  <a:alpha val="0"/>
                </a:srgbClr>
              </a:clrTo>
            </a:clrChange>
          </a:blip>
          <a:srcRect/>
          <a:stretch>
            <a:fillRect/>
          </a:stretch>
        </p:blipFill>
        <p:spPr bwMode="auto">
          <a:xfrm>
            <a:off x="323528" y="-47625"/>
            <a:ext cx="1910688" cy="785813"/>
          </a:xfrm>
          <a:prstGeom prst="rect">
            <a:avLst/>
          </a:prstGeom>
          <a:noFill/>
          <a:ln w="9525">
            <a:noFill/>
            <a:miter lim="800000"/>
            <a:headEnd/>
            <a:tailEnd/>
          </a:ln>
        </p:spPr>
      </p:pic>
    </p:spTree>
    <p:extLst>
      <p:ext uri="{BB962C8B-B14F-4D97-AF65-F5344CB8AC3E}">
        <p14:creationId xmlns:p14="http://schemas.microsoft.com/office/powerpoint/2010/main" val="1391001833"/>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Rechteck 14"/>
          <p:cNvSpPr/>
          <p:nvPr userDrawn="1"/>
        </p:nvSpPr>
        <p:spPr bwMode="auto">
          <a:xfrm>
            <a:off x="395288" y="324000"/>
            <a:ext cx="8353425" cy="4103472"/>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a:lnSpc>
                <a:spcPct val="130000"/>
              </a:lnSpc>
              <a:buSzPct val="120000"/>
            </a:pPr>
            <a:endParaRPr lang="de-DE" sz="1600" b="1" smtClean="0">
              <a:solidFill>
                <a:srgbClr val="353535"/>
              </a:solidFill>
              <a:cs typeface="+mn-cs"/>
            </a:endParaRPr>
          </a:p>
        </p:txBody>
      </p:sp>
      <p:sp>
        <p:nvSpPr>
          <p:cNvPr id="11" name="Rechteck 10"/>
          <p:cNvSpPr/>
          <p:nvPr userDrawn="1"/>
        </p:nvSpPr>
        <p:spPr bwMode="auto">
          <a:xfrm>
            <a:off x="7504974" y="127066"/>
            <a:ext cx="1032750" cy="1573741"/>
          </a:xfrm>
          <a:prstGeom prst="rect">
            <a:avLst/>
          </a:pr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a:lnSpc>
                <a:spcPct val="130000"/>
              </a:lnSpc>
              <a:buSzPct val="120000"/>
            </a:pPr>
            <a:endParaRPr lang="de-DE" sz="1600" b="1" smtClean="0">
              <a:solidFill>
                <a:srgbClr val="353535"/>
              </a:solidFill>
              <a:cs typeface="+mn-cs"/>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71218" y="508493"/>
            <a:ext cx="700262" cy="659647"/>
          </a:xfrm>
          <a:prstGeom prst="rect">
            <a:avLst/>
          </a:prstGeom>
        </p:spPr>
      </p:pic>
      <p:sp>
        <p:nvSpPr>
          <p:cNvPr id="13" name="Textfeld 20"/>
          <p:cNvSpPr txBox="1"/>
          <p:nvPr userDrawn="1"/>
        </p:nvSpPr>
        <p:spPr>
          <a:xfrm>
            <a:off x="7671218" y="1374061"/>
            <a:ext cx="495410" cy="146194"/>
          </a:xfrm>
          <a:prstGeom prst="rect">
            <a:avLst/>
          </a:prstGeom>
          <a:noFill/>
        </p:spPr>
        <p:txBody>
          <a:bodyPr wrap="square" lIns="0" tIns="0" rIns="0" bIns="0" rtlCol="0">
            <a:spAutoFit/>
          </a:bodyPr>
          <a:lstStyle/>
          <a:p>
            <a:pPr fontAlgn="auto">
              <a:lnSpc>
                <a:spcPct val="95000"/>
              </a:lnSpc>
              <a:spcBef>
                <a:spcPts val="0"/>
              </a:spcBef>
              <a:spcAft>
                <a:spcPts val="0"/>
              </a:spcAft>
            </a:pPr>
            <a:r>
              <a:rPr lang="en-GB" sz="1000" dirty="0" smtClean="0">
                <a:solidFill>
                  <a:srgbClr val="353535"/>
                </a:solidFill>
                <a:latin typeface="Calibri"/>
                <a:cs typeface="+mn-cs"/>
              </a:rPr>
              <a:t>sqs.com</a:t>
            </a:r>
            <a:endParaRPr lang="de-DE" sz="1000" dirty="0">
              <a:solidFill>
                <a:srgbClr val="353535"/>
              </a:solidFill>
              <a:latin typeface="Calibri"/>
              <a:cs typeface="+mn-cs"/>
            </a:endParaRPr>
          </a:p>
        </p:txBody>
      </p:sp>
      <p:sp>
        <p:nvSpPr>
          <p:cNvPr id="31" name="Rechteck 14"/>
          <p:cNvSpPr/>
          <p:nvPr userDrawn="1"/>
        </p:nvSpPr>
        <p:spPr bwMode="auto">
          <a:xfrm>
            <a:off x="395288" y="4500000"/>
            <a:ext cx="8353425" cy="2053200"/>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algn="ctr" defTabSz="803275">
              <a:lnSpc>
                <a:spcPct val="130000"/>
              </a:lnSpc>
              <a:buSzPct val="120000"/>
            </a:pPr>
            <a:endParaRPr lang="de-DE" sz="1600" b="1" smtClean="0">
              <a:solidFill>
                <a:srgbClr val="353535"/>
              </a:solidFill>
              <a:cs typeface="+mn-cs"/>
            </a:endParaRPr>
          </a:p>
        </p:txBody>
      </p:sp>
      <p:sp>
        <p:nvSpPr>
          <p:cNvPr id="15" name="Titel 1"/>
          <p:cNvSpPr txBox="1">
            <a:spLocks/>
          </p:cNvSpPr>
          <p:nvPr userDrawn="1"/>
        </p:nvSpPr>
        <p:spPr>
          <a:xfrm>
            <a:off x="611560" y="2078378"/>
            <a:ext cx="3901201" cy="1821135"/>
          </a:xfrm>
          <a:prstGeom prst="rect">
            <a:avLst/>
          </a:prstGeom>
        </p:spPr>
        <p:txBody>
          <a:bodyPr wrap="none" lIns="0" tIns="0" rIns="0" bIns="0" anchor="t" anchorCtr="0">
            <a:noAutofit/>
          </a:bodyPr>
          <a:lstStyle>
            <a:lvl1pPr algn="l" defTabSz="914400" rtl="0" eaLnBrk="1" latinLnBrk="0" hangingPunct="1">
              <a:lnSpc>
                <a:spcPct val="95000"/>
              </a:lnSpc>
              <a:spcBef>
                <a:spcPct val="0"/>
              </a:spcBef>
              <a:buNone/>
              <a:defRPr sz="2100" kern="1200">
                <a:solidFill>
                  <a:srgbClr val="786446"/>
                </a:solidFill>
                <a:latin typeface="Georgia" pitchFamily="18" charset="0"/>
                <a:ea typeface="+mj-ea"/>
                <a:cs typeface="+mj-cs"/>
              </a:defRPr>
            </a:lvl1pPr>
          </a:lstStyle>
          <a:p>
            <a:pPr fontAlgn="auto">
              <a:spcAft>
                <a:spcPts val="600"/>
              </a:spcAft>
            </a:pPr>
            <a:r>
              <a:rPr lang="de-DE" sz="1600" b="1" dirty="0" smtClean="0">
                <a:solidFill>
                  <a:srgbClr val="00645F"/>
                </a:solidFill>
                <a:latin typeface="Calibri"/>
              </a:rPr>
              <a:t> </a:t>
            </a:r>
            <a:endParaRPr lang="de-DE" sz="1600" dirty="0" smtClean="0">
              <a:solidFill>
                <a:srgbClr val="353535"/>
              </a:solidFill>
              <a:latin typeface="Calibri"/>
            </a:endParaRPr>
          </a:p>
        </p:txBody>
      </p:sp>
      <p:sp>
        <p:nvSpPr>
          <p:cNvPr id="17" name="Untertitel 2"/>
          <p:cNvSpPr>
            <a:spLocks noGrp="1"/>
          </p:cNvSpPr>
          <p:nvPr>
            <p:ph type="subTitle" idx="1" hasCustomPrompt="1"/>
          </p:nvPr>
        </p:nvSpPr>
        <p:spPr>
          <a:xfrm>
            <a:off x="4660900" y="2375736"/>
            <a:ext cx="3921199" cy="1194395"/>
          </a:xfrm>
          <a:prstGeom prst="rect">
            <a:avLst/>
          </a:prstGeom>
        </p:spPr>
        <p:txBody>
          <a:bodyPr wrap="none" lIns="0" tIns="0" rIns="0" bIns="0" anchor="t" anchorCtr="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0" baseline="0">
                <a:solidFill>
                  <a:srgbClr val="35353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 </a:t>
            </a:r>
          </a:p>
        </p:txBody>
      </p:sp>
      <p:sp>
        <p:nvSpPr>
          <p:cNvPr id="18" name="TextBox 17"/>
          <p:cNvSpPr txBox="1"/>
          <p:nvPr userDrawn="1"/>
        </p:nvSpPr>
        <p:spPr>
          <a:xfrm>
            <a:off x="611560" y="4803254"/>
            <a:ext cx="7926164" cy="438582"/>
          </a:xfrm>
          <a:prstGeom prst="rect">
            <a:avLst/>
          </a:prstGeom>
          <a:noFill/>
        </p:spPr>
        <p:txBody>
          <a:bodyPr wrap="square" lIns="0" tIns="0" rIns="0" bIns="0" rtlCol="0">
            <a:spAutoFit/>
          </a:bodyPr>
          <a:lstStyle/>
          <a:p>
            <a:pPr fontAlgn="auto">
              <a:lnSpc>
                <a:spcPct val="95000"/>
              </a:lnSpc>
              <a:spcBef>
                <a:spcPts val="0"/>
              </a:spcBef>
              <a:spcAft>
                <a:spcPts val="0"/>
              </a:spcAft>
            </a:pPr>
            <a:r>
              <a:rPr lang="en-GB" sz="3000" dirty="0" smtClean="0">
                <a:solidFill>
                  <a:srgbClr val="504B3C"/>
                </a:solidFill>
                <a:latin typeface="Georgia" pitchFamily="18" charset="0"/>
                <a:cs typeface="+mn-cs"/>
              </a:rPr>
              <a:t>Thank you for your attention.</a:t>
            </a:r>
            <a:endParaRPr lang="en-GB" sz="3000" dirty="0">
              <a:solidFill>
                <a:srgbClr val="504B3C"/>
              </a:solidFill>
              <a:latin typeface="Georgia" pitchFamily="18" charset="0"/>
              <a:cs typeface="+mn-cs"/>
            </a:endParaRPr>
          </a:p>
        </p:txBody>
      </p:sp>
    </p:spTree>
    <p:extLst>
      <p:ext uri="{BB962C8B-B14F-4D97-AF65-F5344CB8AC3E}">
        <p14:creationId xmlns:p14="http://schemas.microsoft.com/office/powerpoint/2010/main" val="236523600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395289" y="548680"/>
            <a:ext cx="7633096" cy="720080"/>
          </a:xfrm>
          <a:prstGeom prst="rect">
            <a:avLst/>
          </a:prstGeom>
        </p:spPr>
        <p:txBody>
          <a:bodyPr lIns="0" tIns="0" rIns="0" bIns="0" anchor="t">
            <a:noAutofit/>
          </a:bodyPr>
          <a:lstStyle>
            <a:lvl1pPr algn="l">
              <a:lnSpc>
                <a:spcPct val="95000"/>
              </a:lnSpc>
              <a:defRPr sz="2215" b="1">
                <a:solidFill>
                  <a:schemeClr val="tx2"/>
                </a:solidFill>
                <a:latin typeface="+mn-lt"/>
              </a:defRPr>
            </a:lvl1pPr>
          </a:lstStyle>
          <a:p>
            <a:r>
              <a:rPr lang="en-GB" noProof="0" dirty="0" smtClean="0"/>
              <a:t>Click to add core message</a:t>
            </a:r>
            <a:endParaRPr lang="en-GB" noProof="0" dirty="0"/>
          </a:p>
        </p:txBody>
      </p:sp>
      <p:sp>
        <p:nvSpPr>
          <p:cNvPr id="13" name="Text Placeholder 3"/>
          <p:cNvSpPr>
            <a:spLocks noGrp="1"/>
          </p:cNvSpPr>
          <p:nvPr>
            <p:ph type="body" sz="quarter" idx="13" hasCustomPrompt="1"/>
          </p:nvPr>
        </p:nvSpPr>
        <p:spPr>
          <a:xfrm>
            <a:off x="395288" y="288002"/>
            <a:ext cx="7632000" cy="244475"/>
          </a:xfrm>
          <a:prstGeom prst="rect">
            <a:avLst/>
          </a:prstGeom>
        </p:spPr>
        <p:txBody>
          <a:bodyPr lIns="0" tIns="0" rIns="0" bIns="0">
            <a:normAutofit/>
          </a:bodyPr>
          <a:lstStyle>
            <a:lvl1pPr marL="0" indent="0">
              <a:lnSpc>
                <a:spcPct val="95000"/>
              </a:lnSpc>
              <a:spcBef>
                <a:spcPts val="0"/>
              </a:spcBef>
              <a:buFontTx/>
              <a:buNone/>
              <a:defRPr sz="1292" baseline="0">
                <a:solidFill>
                  <a:srgbClr val="353535"/>
                </a:solidFill>
              </a:defRPr>
            </a:lvl1pPr>
          </a:lstStyle>
          <a:p>
            <a:r>
              <a:rPr lang="en-GB" noProof="0" dirty="0" smtClean="0"/>
              <a:t>Click to add chapter heading (optional)</a:t>
            </a:r>
            <a:endParaRPr lang="en-GB" noProof="0" dirty="0"/>
          </a:p>
        </p:txBody>
      </p:sp>
      <p:sp>
        <p:nvSpPr>
          <p:cNvPr id="16" name="Slide Number Placeholder 5"/>
          <p:cNvSpPr>
            <a:spLocks noGrp="1"/>
          </p:cNvSpPr>
          <p:nvPr>
            <p:ph type="sldNum" sz="quarter" idx="12"/>
          </p:nvPr>
        </p:nvSpPr>
        <p:spPr>
          <a:xfrm>
            <a:off x="8577005" y="6638927"/>
            <a:ext cx="171708" cy="131905"/>
          </a:xfrm>
          <a:prstGeom prst="rect">
            <a:avLst/>
          </a:prstGeom>
        </p:spPr>
        <p:txBody>
          <a:bodyPr lIns="0" tIns="0" rIns="0" bIns="0"/>
          <a:lstStyle>
            <a:lvl1pPr algn="ctr">
              <a:lnSpc>
                <a:spcPct val="95000"/>
              </a:lnSpc>
              <a:defRPr sz="738">
                <a:solidFill>
                  <a:srgbClr val="353535"/>
                </a:solidFill>
              </a:defRPr>
            </a:lvl1pPr>
          </a:lstStyle>
          <a:p>
            <a:fld id="{F219A1F5-B91F-4AB0-9BCF-8F2B2D26DDB9}" type="slidenum">
              <a:rPr lang="de-DE" smtClean="0"/>
              <a:pPr/>
              <a:t>‹#›</a:t>
            </a:fld>
            <a:endParaRPr lang="de-DE" dirty="0"/>
          </a:p>
        </p:txBody>
      </p:sp>
      <p:pic>
        <p:nvPicPr>
          <p:cNvPr id="23"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0950" y="44624"/>
            <a:ext cx="623538" cy="587374"/>
          </a:xfrm>
          <a:prstGeom prst="rect">
            <a:avLst/>
          </a:prstGeom>
        </p:spPr>
      </p:pic>
      <p:cxnSp>
        <p:nvCxnSpPr>
          <p:cNvPr id="25"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Inhaltsplatzhalter 2"/>
          <p:cNvSpPr>
            <a:spLocks noGrp="1"/>
          </p:cNvSpPr>
          <p:nvPr>
            <p:ph idx="1" hasCustomPrompt="1"/>
          </p:nvPr>
        </p:nvSpPr>
        <p:spPr>
          <a:xfrm>
            <a:off x="396000" y="1512000"/>
            <a:ext cx="8352001" cy="4950000"/>
          </a:xfrm>
          <a:prstGeom prst="rect">
            <a:avLst/>
          </a:prstGeom>
        </p:spPr>
        <p:txBody>
          <a:bodyPr lIns="0" tIns="0" rIns="0" bIns="0">
            <a:noAutofit/>
          </a:bodyPr>
          <a:lstStyle>
            <a:lvl1pPr marL="0" indent="0">
              <a:lnSpc>
                <a:spcPct val="95000"/>
              </a:lnSpc>
              <a:spcBef>
                <a:spcPts val="0"/>
              </a:spcBef>
              <a:spcAft>
                <a:spcPts val="554"/>
              </a:spcAft>
              <a:buNone/>
              <a:defRPr sz="1662" b="1">
                <a:solidFill>
                  <a:schemeClr val="tx2"/>
                </a:solidFill>
                <a:latin typeface="+mn-lt"/>
              </a:defRPr>
            </a:lvl1pPr>
            <a:lvl2pPr marL="246191" indent="-246191">
              <a:lnSpc>
                <a:spcPct val="95000"/>
              </a:lnSpc>
              <a:spcBef>
                <a:spcPts val="0"/>
              </a:spcBef>
              <a:spcAft>
                <a:spcPts val="554"/>
              </a:spcAft>
              <a:buFont typeface="Arial" pitchFamily="34" charset="0"/>
              <a:buChar char="•"/>
              <a:defRPr sz="1662">
                <a:solidFill>
                  <a:srgbClr val="353535"/>
                </a:solidFill>
                <a:latin typeface="+mn-lt"/>
              </a:defRPr>
            </a:lvl2pPr>
            <a:lvl3pPr marL="501174" indent="-254983">
              <a:lnSpc>
                <a:spcPct val="95000"/>
              </a:lnSpc>
              <a:spcBef>
                <a:spcPts val="0"/>
              </a:spcBef>
              <a:spcAft>
                <a:spcPts val="554"/>
              </a:spcAft>
              <a:defRPr sz="1662">
                <a:solidFill>
                  <a:srgbClr val="353535"/>
                </a:solidFill>
                <a:latin typeface="+mn-lt"/>
              </a:defRPr>
            </a:lvl3pPr>
            <a:lvl4pPr marL="747365" indent="-246191">
              <a:lnSpc>
                <a:spcPct val="95000"/>
              </a:lnSpc>
              <a:spcBef>
                <a:spcPts val="0"/>
              </a:spcBef>
              <a:spcAft>
                <a:spcPts val="554"/>
              </a:spcAft>
              <a:buFont typeface="Arial" pitchFamily="34" charset="0"/>
              <a:buChar char="•"/>
              <a:defRPr sz="1477">
                <a:solidFill>
                  <a:srgbClr val="353535"/>
                </a:solidFill>
                <a:latin typeface="+mn-lt"/>
              </a:defRPr>
            </a:lvl4pPr>
            <a:lvl5pPr marL="993556" indent="-246191">
              <a:lnSpc>
                <a:spcPct val="95000"/>
              </a:lnSpc>
              <a:spcBef>
                <a:spcPts val="0"/>
              </a:spcBef>
              <a:spcAft>
                <a:spcPts val="554"/>
              </a:spcAft>
              <a:buFont typeface="Arial" pitchFamily="34" charset="0"/>
              <a:buChar char="•"/>
              <a:defRPr sz="1477">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pic>
        <p:nvPicPr>
          <p:cNvPr id="15"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4406" y="-85662"/>
            <a:ext cx="1910688" cy="785813"/>
          </a:xfrm>
          <a:prstGeom prst="rect">
            <a:avLst/>
          </a:prstGeom>
          <a:noFill/>
          <a:ln w="9525">
            <a:noFill/>
            <a:miter lim="800000"/>
            <a:headEnd/>
            <a:tailEnd/>
          </a:ln>
        </p:spPr>
      </p:pic>
      <p:sp>
        <p:nvSpPr>
          <p:cNvPr id="11" name="Footer Placeholder 4"/>
          <p:cNvSpPr txBox="1">
            <a:spLocks/>
          </p:cNvSpPr>
          <p:nvPr userDrawn="1"/>
        </p:nvSpPr>
        <p:spPr>
          <a:xfrm>
            <a:off x="76200" y="6480181"/>
            <a:ext cx="9144000" cy="449263"/>
          </a:xfrm>
          <a:prstGeom prst="rect">
            <a:avLst/>
          </a:prstGeom>
          <a:noFill/>
        </p:spPr>
        <p:txBody>
          <a:bodyPr anchor="ctr"/>
          <a:lstStyle/>
          <a:p>
            <a:pPr algn="ctr" defTabSz="844083" fontAlgn="auto">
              <a:spcBef>
                <a:spcPts val="0"/>
              </a:spcBef>
              <a:spcAft>
                <a:spcPts val="0"/>
              </a:spcAft>
              <a:defRPr/>
            </a:pPr>
            <a:r>
              <a:rPr lang="en-US" sz="1108" dirty="0">
                <a:solidFill>
                  <a:prstClr val="black">
                    <a:tint val="75000"/>
                  </a:prstClr>
                </a:solidFill>
                <a:latin typeface="Helvetica"/>
                <a:cs typeface="Helvetica"/>
              </a:rPr>
              <a:t>RESTRICTED</a:t>
            </a:r>
          </a:p>
          <a:p>
            <a:pPr algn="ctr" defTabSz="844083" fontAlgn="auto">
              <a:spcBef>
                <a:spcPts val="0"/>
              </a:spcBef>
              <a:spcAft>
                <a:spcPts val="0"/>
              </a:spcAft>
              <a:defRPr/>
            </a:pPr>
            <a:r>
              <a:rPr lang="en-US" sz="738" dirty="0">
                <a:solidFill>
                  <a:prstClr val="black">
                    <a:tint val="75000"/>
                  </a:prstClr>
                </a:solidFill>
                <a:latin typeface="Helvetica"/>
                <a:cs typeface="Helvetica"/>
              </a:rPr>
              <a:t>© Thinksoft Global: 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403388622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16" name="Titel 1"/>
          <p:cNvSpPr>
            <a:spLocks noGrp="1"/>
          </p:cNvSpPr>
          <p:nvPr>
            <p:ph type="title" hasCustomPrompt="1"/>
          </p:nvPr>
        </p:nvSpPr>
        <p:spPr>
          <a:xfrm>
            <a:off x="395288" y="548680"/>
            <a:ext cx="7633096" cy="720080"/>
          </a:xfrm>
          <a:prstGeom prst="rect">
            <a:avLst/>
          </a:prstGeom>
        </p:spPr>
        <p:txBody>
          <a:bodyPr lIns="0" tIns="0" rIns="0" bIns="0" anchor="t">
            <a:noAutofit/>
          </a:bodyPr>
          <a:lstStyle>
            <a:lvl1pPr algn="l">
              <a:lnSpc>
                <a:spcPct val="95000"/>
              </a:lnSpc>
              <a:defRPr sz="2400" b="1">
                <a:solidFill>
                  <a:schemeClr val="tx2"/>
                </a:solidFill>
                <a:latin typeface="+mn-lt"/>
              </a:defRPr>
            </a:lvl1pPr>
          </a:lstStyle>
          <a:p>
            <a:r>
              <a:rPr lang="en-GB" noProof="0" dirty="0" smtClean="0"/>
              <a:t>Click to add core message</a:t>
            </a:r>
            <a:endParaRPr lang="en-GB" noProof="0" dirty="0"/>
          </a:p>
        </p:txBody>
      </p:sp>
      <p:sp>
        <p:nvSpPr>
          <p:cNvPr id="17" name="Text Placeholder 3"/>
          <p:cNvSpPr>
            <a:spLocks noGrp="1"/>
          </p:cNvSpPr>
          <p:nvPr>
            <p:ph type="body" sz="quarter" idx="13" hasCustomPrompt="1"/>
          </p:nvPr>
        </p:nvSpPr>
        <p:spPr>
          <a:xfrm>
            <a:off x="395288" y="288000"/>
            <a:ext cx="7632000" cy="244475"/>
          </a:xfrm>
          <a:prstGeom prst="rect">
            <a:avLst/>
          </a:prstGeom>
        </p:spPr>
        <p:txBody>
          <a:bodyPr lIns="0" tIns="0" rIns="0" bIns="0">
            <a:normAutofit/>
          </a:bodyPr>
          <a:lstStyle>
            <a:lvl1pPr marL="0" indent="0">
              <a:lnSpc>
                <a:spcPct val="95000"/>
              </a:lnSpc>
              <a:spcBef>
                <a:spcPts val="0"/>
              </a:spcBef>
              <a:buFontTx/>
              <a:buNone/>
              <a:defRPr sz="1400" baseline="0">
                <a:solidFill>
                  <a:srgbClr val="353535"/>
                </a:solidFill>
              </a:defRPr>
            </a:lvl1pPr>
          </a:lstStyle>
          <a:p>
            <a:r>
              <a:rPr lang="en-GB" noProof="0" dirty="0" smtClean="0"/>
              <a:t>Click to add chapter heading (optional)</a:t>
            </a:r>
            <a:endParaRPr lang="en-GB" noProof="0" dirty="0"/>
          </a:p>
        </p:txBody>
      </p:sp>
      <p:sp>
        <p:nvSpPr>
          <p:cNvPr id="18"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9"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pic>
        <p:nvPicPr>
          <p:cNvPr id="26"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cxnSp>
        <p:nvCxnSpPr>
          <p:cNvPr id="27"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cxnSp>
        <p:nvCxnSpPr>
          <p:cNvPr id="28"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1" name="Inhaltsplatzhalter 2"/>
          <p:cNvSpPr>
            <a:spLocks noGrp="1"/>
          </p:cNvSpPr>
          <p:nvPr>
            <p:ph idx="1" hasCustomPrompt="1"/>
          </p:nvPr>
        </p:nvSpPr>
        <p:spPr>
          <a:xfrm>
            <a:off x="396000" y="1512000"/>
            <a:ext cx="4104564"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Inhaltsplatzhalter 2"/>
          <p:cNvSpPr>
            <a:spLocks noGrp="1"/>
          </p:cNvSpPr>
          <p:nvPr>
            <p:ph idx="14" hasCustomPrompt="1"/>
          </p:nvPr>
        </p:nvSpPr>
        <p:spPr>
          <a:xfrm>
            <a:off x="4660900" y="1512000"/>
            <a:ext cx="4104564"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Tree>
    <p:extLst>
      <p:ext uri="{BB962C8B-B14F-4D97-AF65-F5344CB8AC3E}">
        <p14:creationId xmlns:p14="http://schemas.microsoft.com/office/powerpoint/2010/main" val="1106678174"/>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7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8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9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0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ing slide">
    <p:spTree>
      <p:nvGrpSpPr>
        <p:cNvPr id="1" name=""/>
        <p:cNvGrpSpPr/>
        <p:nvPr/>
      </p:nvGrpSpPr>
      <p:grpSpPr>
        <a:xfrm>
          <a:off x="0" y="0"/>
          <a:ext cx="0" cy="0"/>
          <a:chOff x="0" y="0"/>
          <a:chExt cx="0" cy="0"/>
        </a:xfrm>
      </p:grpSpPr>
      <p:sp>
        <p:nvSpPr>
          <p:cNvPr id="29"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sp>
        <p:nvSpPr>
          <p:cNvPr id="30" name="Footer Placeholder 4"/>
          <p:cNvSpPr>
            <a:spLocks noGrp="1"/>
          </p:cNvSpPr>
          <p:nvPr>
            <p:ph type="ftr" sz="quarter" idx="11"/>
          </p:nvPr>
        </p:nvSpPr>
        <p:spPr>
          <a:xfrm>
            <a:off x="390525" y="6638926"/>
            <a:ext cx="8177245" cy="133349"/>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pic>
        <p:nvPicPr>
          <p:cNvPr id="2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458" y="595314"/>
            <a:ext cx="623538" cy="587374"/>
          </a:xfrm>
          <a:prstGeom prst="rect">
            <a:avLst/>
          </a:prstGeom>
        </p:spPr>
      </p:pic>
      <p:sp>
        <p:nvSpPr>
          <p:cNvPr id="24" name="Rechteck 14"/>
          <p:cNvSpPr/>
          <p:nvPr userDrawn="1"/>
        </p:nvSpPr>
        <p:spPr bwMode="auto">
          <a:xfrm>
            <a:off x="393571" y="4500000"/>
            <a:ext cx="8353425" cy="2048438"/>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de-DE" sz="1600" b="1" i="0" u="none" strike="noStrike" cap="none" normalizeH="0" baseline="0" smtClean="0">
              <a:ln>
                <a:noFill/>
              </a:ln>
              <a:solidFill>
                <a:schemeClr val="tx1"/>
              </a:solidFill>
              <a:effectLst/>
              <a:latin typeface="Arial" charset="0"/>
            </a:endParaRPr>
          </a:p>
        </p:txBody>
      </p:sp>
      <p:sp>
        <p:nvSpPr>
          <p:cNvPr id="20" name="Titel 1"/>
          <p:cNvSpPr>
            <a:spLocks noGrp="1"/>
          </p:cNvSpPr>
          <p:nvPr>
            <p:ph type="title" hasCustomPrompt="1"/>
          </p:nvPr>
        </p:nvSpPr>
        <p:spPr>
          <a:xfrm>
            <a:off x="579438" y="4599224"/>
            <a:ext cx="7981950" cy="846000"/>
          </a:xfrm>
          <a:prstGeom prst="rect">
            <a:avLst/>
          </a:prstGeom>
        </p:spPr>
        <p:txBody>
          <a:bodyPr lIns="0" tIns="0" rIns="0" bIns="0" anchor="ctr">
            <a:noAutofit/>
          </a:bodyPr>
          <a:lstStyle>
            <a:lvl1pPr algn="l">
              <a:lnSpc>
                <a:spcPct val="95000"/>
              </a:lnSpc>
              <a:defRPr sz="3000" baseline="0">
                <a:solidFill>
                  <a:srgbClr val="504B3C"/>
                </a:solidFill>
                <a:latin typeface="Georgia" pitchFamily="18" charset="0"/>
              </a:defRPr>
            </a:lvl1pPr>
          </a:lstStyle>
          <a:p>
            <a:r>
              <a:rPr lang="en-GB" noProof="0" dirty="0" smtClean="0"/>
              <a:t>Click to add dividing slide title</a:t>
            </a:r>
            <a:endParaRPr lang="en-GB" noProof="0" dirty="0"/>
          </a:p>
        </p:txBody>
      </p:sp>
      <p:cxnSp>
        <p:nvCxnSpPr>
          <p:cNvPr id="28" name="Gerade Verbindung 18"/>
          <p:cNvCxnSpPr/>
          <p:nvPr userDrawn="1"/>
        </p:nvCxnSpPr>
        <p:spPr>
          <a:xfrm>
            <a:off x="395288" y="1299270"/>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sp>
        <p:nvSpPr>
          <p:cNvPr id="12" name="Untertitel 2"/>
          <p:cNvSpPr>
            <a:spLocks noGrp="1"/>
          </p:cNvSpPr>
          <p:nvPr>
            <p:ph type="subTitle" idx="1" hasCustomPrompt="1"/>
          </p:nvPr>
        </p:nvSpPr>
        <p:spPr>
          <a:xfrm>
            <a:off x="579438" y="5761831"/>
            <a:ext cx="7981950" cy="216024"/>
          </a:xfrm>
          <a:prstGeom prst="rect">
            <a:avLst/>
          </a:prstGeom>
        </p:spPr>
        <p:txBody>
          <a:bodyPr lIns="0" tIns="0" rIns="0" bIns="0">
            <a:norm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1">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Click to add dividing slide subheading </a:t>
            </a:r>
          </a:p>
        </p:txBody>
      </p:sp>
      <p:sp>
        <p:nvSpPr>
          <p:cNvPr id="13" name="Rectangle 12"/>
          <p:cNvSpPr/>
          <p:nvPr userDrawn="1"/>
        </p:nvSpPr>
        <p:spPr bwMode="auto">
          <a:xfrm>
            <a:off x="396000" y="1558800"/>
            <a:ext cx="8352000" cy="2880000"/>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en-GB" sz="1600" b="0" i="0" u="none" strike="noStrike" cap="none" normalizeH="0" baseline="0" noProof="0" dirty="0" smtClean="0">
              <a:ln>
                <a:noFill/>
              </a:ln>
              <a:solidFill>
                <a:schemeClr val="tx1"/>
              </a:solidFill>
              <a:effectLst/>
              <a:latin typeface="+mn-lt"/>
            </a:endParaRPr>
          </a:p>
        </p:txBody>
      </p:sp>
      <p:sp>
        <p:nvSpPr>
          <p:cNvPr id="10" name="Rectangle 9"/>
          <p:cNvSpPr/>
          <p:nvPr userDrawn="1"/>
        </p:nvSpPr>
        <p:spPr>
          <a:xfrm>
            <a:off x="997231" y="2393604"/>
            <a:ext cx="7146104" cy="1323428"/>
          </a:xfrm>
          <a:prstGeom prst="rect">
            <a:avLst/>
          </a:prstGeom>
          <a:solidFill>
            <a:schemeClr val="bg1">
              <a:alpha val="62000"/>
            </a:schemeClr>
          </a:solidFill>
          <a:ln w="38100">
            <a:solidFill>
              <a:srgbClr val="C00000"/>
            </a:solidFill>
          </a:ln>
        </p:spPr>
        <p:txBody>
          <a:bodyPr wrap="square" lIns="0" tIns="0" rIns="0" bIns="0" anchor="ctr" anchorCtr="0">
            <a:noAutofit/>
          </a:bodyPr>
          <a:lstStyle/>
          <a:p>
            <a:pPr marL="0" marR="0" indent="0" algn="ctr" defTabSz="803275" rtl="0" eaLnBrk="1" fontAlgn="base" latinLnBrk="0" hangingPunct="1">
              <a:lnSpc>
                <a:spcPct val="95000"/>
              </a:lnSpc>
              <a:spcBef>
                <a:spcPct val="0"/>
              </a:spcBef>
              <a:spcAft>
                <a:spcPct val="0"/>
              </a:spcAft>
              <a:buClrTx/>
              <a:buSzPct val="120000"/>
              <a:buFontTx/>
              <a:buNone/>
              <a:tabLst/>
            </a:pPr>
            <a:r>
              <a:rPr kumimoji="0" lang="en-GB" sz="1800" b="0" i="0" u="none" strike="noStrike" cap="none" normalizeH="0" baseline="0" noProof="0" dirty="0" smtClean="0">
                <a:ln>
                  <a:noFill/>
                </a:ln>
                <a:solidFill>
                  <a:schemeClr val="tx1"/>
                </a:solidFill>
                <a:effectLst/>
                <a:latin typeface="+mn-lt"/>
              </a:rPr>
              <a:t>To introduce a new chapter, please copy a slide with a suitable </a:t>
            </a:r>
            <a:br>
              <a:rPr kumimoji="0" lang="en-GB" sz="1800" b="0" i="0" u="none" strike="noStrike" cap="none" normalizeH="0" baseline="0" noProof="0" dirty="0" smtClean="0">
                <a:ln>
                  <a:noFill/>
                </a:ln>
                <a:solidFill>
                  <a:schemeClr val="tx1"/>
                </a:solidFill>
                <a:effectLst/>
                <a:latin typeface="+mn-lt"/>
              </a:rPr>
            </a:br>
            <a:r>
              <a:rPr kumimoji="0" lang="en-GB" sz="1800" b="0" i="0" u="none" strike="noStrike" cap="none" normalizeH="0" baseline="0" noProof="0" dirty="0" smtClean="0">
                <a:ln>
                  <a:noFill/>
                </a:ln>
                <a:solidFill>
                  <a:schemeClr val="tx1"/>
                </a:solidFill>
                <a:effectLst/>
                <a:latin typeface="+mn-lt"/>
              </a:rPr>
              <a:t>picture from the file </a:t>
            </a:r>
            <a:r>
              <a:rPr kumimoji="0" lang="en-GB" sz="1800" b="0" i="0" u="none" strike="noStrike" cap="none" normalizeH="0" baseline="0" noProof="0" dirty="0" smtClean="0">
                <a:ln>
                  <a:noFill/>
                </a:ln>
                <a:solidFill>
                  <a:schemeClr val="tx1"/>
                </a:solidFill>
                <a:effectLst/>
                <a:latin typeface="+mn-lt"/>
                <a:hlinkClick r:id="rId3"/>
              </a:rPr>
              <a:t>„Dividing Slides.pptx“</a:t>
            </a:r>
            <a:r>
              <a:rPr kumimoji="0" lang="en-GB" sz="1800" b="0" i="0" u="none" strike="noStrike" cap="none" normalizeH="0" baseline="0" noProof="0" dirty="0" smtClean="0">
                <a:ln>
                  <a:noFill/>
                </a:ln>
                <a:solidFill>
                  <a:schemeClr val="tx1"/>
                </a:solidFill>
                <a:effectLst/>
                <a:latin typeface="+mn-lt"/>
              </a:rPr>
              <a:t> (change to presentation mode </a:t>
            </a:r>
            <a:br>
              <a:rPr kumimoji="0" lang="en-GB" sz="1800" b="0" i="0" u="none" strike="noStrike" cap="none" normalizeH="0" baseline="0" noProof="0" dirty="0" smtClean="0">
                <a:ln>
                  <a:noFill/>
                </a:ln>
                <a:solidFill>
                  <a:schemeClr val="tx1"/>
                </a:solidFill>
                <a:effectLst/>
                <a:latin typeface="+mn-lt"/>
              </a:rPr>
            </a:br>
            <a:r>
              <a:rPr kumimoji="0" lang="en-GB" sz="1800" b="0" i="0" u="none" strike="noStrike" cap="none" normalizeH="0" baseline="0" noProof="0" dirty="0" smtClean="0">
                <a:ln>
                  <a:noFill/>
                </a:ln>
                <a:solidFill>
                  <a:schemeClr val="tx1"/>
                </a:solidFill>
                <a:effectLst/>
                <a:latin typeface="+mn-lt"/>
              </a:rPr>
              <a:t>to download) and paste it here. If necessary, apply the correct </a:t>
            </a:r>
            <a:br>
              <a:rPr kumimoji="0" lang="en-GB" sz="1800" b="0" i="0" u="none" strike="noStrike" cap="none" normalizeH="0" baseline="0" noProof="0" dirty="0" smtClean="0">
                <a:ln>
                  <a:noFill/>
                </a:ln>
                <a:solidFill>
                  <a:schemeClr val="tx1"/>
                </a:solidFill>
                <a:effectLst/>
                <a:latin typeface="+mn-lt"/>
              </a:rPr>
            </a:br>
            <a:r>
              <a:rPr kumimoji="0" lang="en-GB" sz="1800" b="0" i="0" u="none" strike="noStrike" cap="none" normalizeH="0" baseline="0" noProof="0" dirty="0" smtClean="0">
                <a:ln>
                  <a:noFill/>
                </a:ln>
                <a:solidFill>
                  <a:schemeClr val="tx1"/>
                </a:solidFill>
                <a:effectLst/>
                <a:latin typeface="+mn-lt"/>
              </a:rPr>
              <a:t>formatting by right-clicking and choosing “Layout </a:t>
            </a:r>
            <a:r>
              <a:rPr kumimoji="0" lang="en-GB" sz="1800" b="0" i="0" u="none" strike="noStrike" cap="none" normalizeH="0" baseline="0" noProof="0" dirty="0" smtClean="0">
                <a:ln>
                  <a:noFill/>
                </a:ln>
                <a:solidFill>
                  <a:schemeClr val="tx1"/>
                </a:solidFill>
                <a:effectLst/>
                <a:latin typeface="+mn-lt"/>
                <a:sym typeface="Wingdings" pitchFamily="2" charset="2"/>
              </a:rPr>
              <a:t> </a:t>
            </a:r>
            <a:r>
              <a:rPr kumimoji="0" lang="en-GB" sz="1800" b="0" i="0" u="none" strike="noStrike" cap="none" normalizeH="0" baseline="0" noProof="0" dirty="0" smtClean="0">
                <a:ln>
                  <a:noFill/>
                </a:ln>
                <a:solidFill>
                  <a:schemeClr val="tx1"/>
                </a:solidFill>
                <a:effectLst/>
                <a:latin typeface="+mn-lt"/>
              </a:rPr>
              <a:t>Dividing Slide“.</a:t>
            </a:r>
          </a:p>
        </p:txBody>
      </p:sp>
      <p:pic>
        <p:nvPicPr>
          <p:cNvPr id="11" name="Picture 10" descr="logo lr.jpg"/>
          <p:cNvPicPr>
            <a:picLocks noChangeAspect="1"/>
          </p:cNvPicPr>
          <p:nvPr userDrawn="1"/>
        </p:nvPicPr>
        <p:blipFill>
          <a:blip r:embed="rId4" cstate="print">
            <a:clrChange>
              <a:clrFrom>
                <a:srgbClr val="FFFDFF"/>
              </a:clrFrom>
              <a:clrTo>
                <a:srgbClr val="FFFDFF">
                  <a:alpha val="0"/>
                </a:srgbClr>
              </a:clrTo>
            </a:clrChange>
          </a:blip>
          <a:srcRect/>
          <a:stretch>
            <a:fillRect/>
          </a:stretch>
        </p:blipFill>
        <p:spPr bwMode="auto">
          <a:xfrm>
            <a:off x="323528" y="-47625"/>
            <a:ext cx="1910688" cy="785813"/>
          </a:xfrm>
          <a:prstGeom prst="rect">
            <a:avLst/>
          </a:prstGeom>
          <a:noFill/>
          <a:ln w="9525">
            <a:noFill/>
            <a:miter lim="800000"/>
            <a:headEnd/>
            <a:tailEnd/>
          </a:ln>
        </p:spPr>
      </p:pic>
    </p:spTree>
    <p:extLst>
      <p:ext uri="{BB962C8B-B14F-4D97-AF65-F5344CB8AC3E}">
        <p14:creationId xmlns:p14="http://schemas.microsoft.com/office/powerpoint/2010/main" val="1391001833"/>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wo contents">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a:xfrm>
            <a:off x="8577005" y="6638927"/>
            <a:ext cx="171708" cy="131905"/>
          </a:xfrm>
          <a:prstGeom prst="rect">
            <a:avLst/>
          </a:prstGeom>
        </p:spPr>
        <p:txBody>
          <a:bodyPr lIns="0" tIns="0" rIns="0" bIns="0"/>
          <a:lstStyle>
            <a:lvl1pPr algn="ctr">
              <a:lnSpc>
                <a:spcPct val="95000"/>
              </a:lnSpc>
              <a:defRPr sz="738">
                <a:solidFill>
                  <a:srgbClr val="353535"/>
                </a:solidFill>
              </a:defRPr>
            </a:lvl1pPr>
          </a:lstStyle>
          <a:p>
            <a:fld id="{F219A1F5-B91F-4AB0-9BCF-8F2B2D26DDB9}" type="slidenum">
              <a:rPr lang="de-DE" smtClean="0"/>
              <a:pPr/>
              <a:t>‹#›</a:t>
            </a:fld>
            <a:endParaRPr lang="de-DE" dirty="0"/>
          </a:p>
        </p:txBody>
      </p:sp>
      <p:pic>
        <p:nvPicPr>
          <p:cNvPr id="26"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86448" y="103992"/>
            <a:ext cx="623538" cy="587374"/>
          </a:xfrm>
          <a:prstGeom prst="rect">
            <a:avLst/>
          </a:prstGeom>
        </p:spPr>
      </p:pic>
      <p:cxnSp>
        <p:nvCxnSpPr>
          <p:cNvPr id="27"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13" name="Picture 12"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112469" y="-10085"/>
            <a:ext cx="1763712" cy="785813"/>
          </a:xfrm>
          <a:prstGeom prst="rect">
            <a:avLst/>
          </a:prstGeom>
          <a:noFill/>
          <a:ln w="9525">
            <a:noFill/>
            <a:miter lim="800000"/>
            <a:headEnd/>
            <a:tailEnd/>
          </a:ln>
        </p:spPr>
      </p:pic>
      <p:sp>
        <p:nvSpPr>
          <p:cNvPr id="14" name="Footer Placeholder 4"/>
          <p:cNvSpPr txBox="1">
            <a:spLocks/>
          </p:cNvSpPr>
          <p:nvPr userDrawn="1"/>
        </p:nvSpPr>
        <p:spPr>
          <a:xfrm>
            <a:off x="76200" y="6480181"/>
            <a:ext cx="9144000" cy="449263"/>
          </a:xfrm>
          <a:prstGeom prst="rect">
            <a:avLst/>
          </a:prstGeom>
          <a:noFill/>
        </p:spPr>
        <p:txBody>
          <a:bodyPr anchor="ctr"/>
          <a:lstStyle/>
          <a:p>
            <a:pPr algn="ctr" defTabSz="844083" fontAlgn="auto">
              <a:spcBef>
                <a:spcPts val="0"/>
              </a:spcBef>
              <a:spcAft>
                <a:spcPts val="0"/>
              </a:spcAft>
              <a:defRPr/>
            </a:pPr>
            <a:r>
              <a:rPr lang="en-US" sz="1108" dirty="0">
                <a:solidFill>
                  <a:prstClr val="black">
                    <a:tint val="75000"/>
                  </a:prstClr>
                </a:solidFill>
                <a:latin typeface="Helvetica"/>
                <a:cs typeface="Helvetica"/>
              </a:rPr>
              <a:t>RESTRICTED</a:t>
            </a:r>
          </a:p>
          <a:p>
            <a:pPr algn="ctr" defTabSz="844083" fontAlgn="auto">
              <a:spcBef>
                <a:spcPts val="0"/>
              </a:spcBef>
              <a:spcAft>
                <a:spcPts val="0"/>
              </a:spcAft>
              <a:defRPr/>
            </a:pPr>
            <a:r>
              <a:rPr lang="en-US" sz="738" dirty="0">
                <a:solidFill>
                  <a:prstClr val="black">
                    <a:tint val="75000"/>
                  </a:prstClr>
                </a:solidFill>
                <a:latin typeface="Helvetica"/>
                <a:cs typeface="Helvetica"/>
              </a:rPr>
              <a:t>© Thinksoft Global: This is Thinksoft proprietary and can not be copied or shared out side the intended purpose without explicit written permission of Thinksoft</a:t>
            </a:r>
          </a:p>
        </p:txBody>
      </p:sp>
      <p:sp>
        <p:nvSpPr>
          <p:cNvPr id="15" name="TextBox 14"/>
          <p:cNvSpPr txBox="1"/>
          <p:nvPr userDrawn="1"/>
        </p:nvSpPr>
        <p:spPr>
          <a:xfrm>
            <a:off x="8675689" y="6610350"/>
            <a:ext cx="385762" cy="248530"/>
          </a:xfrm>
          <a:prstGeom prst="rect">
            <a:avLst/>
          </a:prstGeom>
          <a:noFill/>
        </p:spPr>
        <p:txBody>
          <a:bodyPr>
            <a:spAutoFit/>
          </a:bodyPr>
          <a:lstStyle/>
          <a:p>
            <a:pPr fontAlgn="auto">
              <a:spcBef>
                <a:spcPts val="0"/>
              </a:spcBef>
              <a:spcAft>
                <a:spcPts val="0"/>
              </a:spcAft>
              <a:defRPr/>
            </a:pPr>
            <a:fld id="{81E200AE-5A86-4DB5-ACC6-FA54CEB700CF}" type="slidenum">
              <a:rPr lang="en-US" sz="1015">
                <a:solidFill>
                  <a:prstClr val="black"/>
                </a:solidFill>
                <a:latin typeface="Helvetica"/>
                <a:cs typeface="Helvetica"/>
              </a:rPr>
              <a:pPr fontAlgn="auto">
                <a:spcBef>
                  <a:spcPts val="0"/>
                </a:spcBef>
                <a:spcAft>
                  <a:spcPts val="0"/>
                </a:spcAft>
                <a:defRPr/>
              </a:pPr>
              <a:t>‹#›</a:t>
            </a:fld>
            <a:endParaRPr lang="en-US" sz="1015" dirty="0">
              <a:solidFill>
                <a:prstClr val="black"/>
              </a:solidFill>
              <a:latin typeface="Helvetica"/>
              <a:cs typeface="Helvetica"/>
            </a:endParaRPr>
          </a:p>
        </p:txBody>
      </p:sp>
    </p:spTree>
    <p:extLst>
      <p:ext uri="{BB962C8B-B14F-4D97-AF65-F5344CB8AC3E}">
        <p14:creationId xmlns:p14="http://schemas.microsoft.com/office/powerpoint/2010/main" val="254151481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3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4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5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6_Title and Agenda">
    <p:spTree>
      <p:nvGrpSpPr>
        <p:cNvPr id="1" name=""/>
        <p:cNvGrpSpPr/>
        <p:nvPr/>
      </p:nvGrpSpPr>
      <p:grpSpPr>
        <a:xfrm>
          <a:off x="0" y="0"/>
          <a:ext cx="0" cy="0"/>
          <a:chOff x="0" y="0"/>
          <a:chExt cx="0" cy="0"/>
        </a:xfrm>
      </p:grpSpPr>
      <p:sp>
        <p:nvSpPr>
          <p:cNvPr id="10" name="Inhaltsplatzhalter 2"/>
          <p:cNvSpPr>
            <a:spLocks noGrp="1"/>
          </p:cNvSpPr>
          <p:nvPr>
            <p:ph idx="1" hasCustomPrompt="1"/>
          </p:nvPr>
        </p:nvSpPr>
        <p:spPr>
          <a:xfrm>
            <a:off x="395999" y="1512000"/>
            <a:ext cx="8352001" cy="4950000"/>
          </a:xfrm>
          <a:prstGeom prst="rect">
            <a:avLst/>
          </a:prstGeom>
        </p:spPr>
        <p:txBody>
          <a:bodyPr lIns="0" tIns="0" rIns="0" bIns="0">
            <a:noAutofit/>
          </a:bodyPr>
          <a:lstStyle>
            <a:lvl1pPr marL="0" indent="0">
              <a:lnSpc>
                <a:spcPct val="95000"/>
              </a:lnSpc>
              <a:spcBef>
                <a:spcPts val="0"/>
              </a:spcBef>
              <a:spcAft>
                <a:spcPts val="600"/>
              </a:spcAft>
              <a:buNone/>
              <a:defRPr sz="1800" b="1">
                <a:solidFill>
                  <a:schemeClr val="tx2"/>
                </a:solidFill>
                <a:latin typeface="+mn-lt"/>
              </a:defRPr>
            </a:lvl1pPr>
            <a:lvl2pPr marL="266700" indent="-266700">
              <a:lnSpc>
                <a:spcPct val="95000"/>
              </a:lnSpc>
              <a:spcBef>
                <a:spcPts val="0"/>
              </a:spcBef>
              <a:spcAft>
                <a:spcPts val="600"/>
              </a:spcAft>
              <a:buFont typeface="Arial" pitchFamily="34" charset="0"/>
              <a:buChar char="•"/>
              <a:defRPr sz="1800">
                <a:solidFill>
                  <a:srgbClr val="353535"/>
                </a:solidFill>
                <a:latin typeface="+mn-lt"/>
              </a:defRPr>
            </a:lvl2pPr>
            <a:lvl3pPr marL="542925" indent="-276225">
              <a:lnSpc>
                <a:spcPct val="95000"/>
              </a:lnSpc>
              <a:spcBef>
                <a:spcPts val="0"/>
              </a:spcBef>
              <a:spcAft>
                <a:spcPts val="600"/>
              </a:spcAft>
              <a:defRPr sz="1800">
                <a:solidFill>
                  <a:srgbClr val="353535"/>
                </a:solidFill>
                <a:latin typeface="+mn-lt"/>
              </a:defRPr>
            </a:lvl3pPr>
            <a:lvl4pPr marL="809625" indent="-266700">
              <a:lnSpc>
                <a:spcPct val="95000"/>
              </a:lnSpc>
              <a:spcBef>
                <a:spcPts val="0"/>
              </a:spcBef>
              <a:spcAft>
                <a:spcPts val="600"/>
              </a:spcAft>
              <a:buFont typeface="Arial" pitchFamily="34" charset="0"/>
              <a:buChar char="•"/>
              <a:defRPr sz="1600">
                <a:solidFill>
                  <a:srgbClr val="353535"/>
                </a:solidFill>
                <a:latin typeface="+mn-lt"/>
              </a:defRPr>
            </a:lvl4pPr>
            <a:lvl5pPr marL="1076325" indent="-266700">
              <a:lnSpc>
                <a:spcPct val="95000"/>
              </a:lnSpc>
              <a:spcBef>
                <a:spcPts val="0"/>
              </a:spcBef>
              <a:spcAft>
                <a:spcPts val="600"/>
              </a:spcAft>
              <a:buFont typeface="Arial" pitchFamily="34" charset="0"/>
              <a:buChar char="•"/>
              <a:defRPr sz="1600">
                <a:solidFill>
                  <a:srgbClr val="353535"/>
                </a:solidFill>
                <a:latin typeface="+mn-lt"/>
              </a:defRPr>
            </a:lvl5pPr>
          </a:lstStyle>
          <a:p>
            <a:pPr lvl="0"/>
            <a:r>
              <a:rPr lang="en-GB" noProof="0" dirty="0" smtClean="0"/>
              <a:t>Click to add text</a:t>
            </a:r>
          </a:p>
          <a:p>
            <a:pPr lvl="1"/>
            <a:r>
              <a:rPr lang="en-GB" noProof="0" dirty="0" smtClean="0"/>
              <a:t>Second level</a:t>
            </a:r>
          </a:p>
          <a:p>
            <a:pPr lvl="2"/>
            <a:r>
              <a:rPr lang="en-GB" noProof="0" dirty="0" smtClean="0"/>
              <a:t>Third level</a:t>
            </a:r>
          </a:p>
          <a:p>
            <a:pPr lvl="3"/>
            <a:r>
              <a:rPr lang="en-GB" noProof="0" dirty="0" smtClean="0"/>
              <a:t>Fourth level</a:t>
            </a:r>
          </a:p>
          <a:p>
            <a:pPr lvl="4"/>
            <a:r>
              <a:rPr lang="en-GB" noProof="0" dirty="0" smtClean="0"/>
              <a:t>Fifth level</a:t>
            </a:r>
          </a:p>
        </p:txBody>
      </p:sp>
      <p:sp>
        <p:nvSpPr>
          <p:cNvPr id="12" name="Footer Placeholder 4"/>
          <p:cNvSpPr>
            <a:spLocks noGrp="1"/>
          </p:cNvSpPr>
          <p:nvPr>
            <p:ph type="ftr" sz="quarter" idx="11"/>
          </p:nvPr>
        </p:nvSpPr>
        <p:spPr>
          <a:xfrm>
            <a:off x="395288" y="6638926"/>
            <a:ext cx="8172482" cy="138392"/>
          </a:xfrm>
          <a:prstGeom prst="rect">
            <a:avLst/>
          </a:prstGeom>
        </p:spPr>
        <p:txBody>
          <a:bodyPr lIns="0" tIns="0" rIns="0" bIns="0"/>
          <a:lstStyle>
            <a:lvl1pPr algn="r">
              <a:lnSpc>
                <a:spcPct val="95000"/>
              </a:lnSpc>
              <a:defRPr sz="800">
                <a:solidFill>
                  <a:srgbClr val="353535"/>
                </a:solidFill>
              </a:defRPr>
            </a:lvl1pPr>
          </a:lstStyle>
          <a:p>
            <a:r>
              <a:rPr lang="en-US" dirty="0" smtClean="0"/>
              <a:t>© SQS Software Quality Systems</a:t>
            </a:r>
            <a:endParaRPr lang="de-DE" dirty="0"/>
          </a:p>
        </p:txBody>
      </p:sp>
      <p:sp>
        <p:nvSpPr>
          <p:cNvPr id="13" name="Slide Number Placeholder 5"/>
          <p:cNvSpPr>
            <a:spLocks noGrp="1"/>
          </p:cNvSpPr>
          <p:nvPr>
            <p:ph type="sldNum" sz="quarter" idx="12"/>
          </p:nvPr>
        </p:nvSpPr>
        <p:spPr>
          <a:xfrm>
            <a:off x="8577005" y="6638925"/>
            <a:ext cx="171708" cy="131905"/>
          </a:xfrm>
          <a:prstGeom prst="rect">
            <a:avLst/>
          </a:prstGeom>
        </p:spPr>
        <p:txBody>
          <a:bodyPr lIns="0" tIns="0" rIns="0" bIns="0"/>
          <a:lstStyle>
            <a:lvl1pPr algn="ctr">
              <a:lnSpc>
                <a:spcPct val="95000"/>
              </a:lnSpc>
              <a:defRPr sz="800">
                <a:solidFill>
                  <a:srgbClr val="353535"/>
                </a:solidFill>
              </a:defRPr>
            </a:lvl1pPr>
          </a:lstStyle>
          <a:p>
            <a:fld id="{F219A1F5-B91F-4AB0-9BCF-8F2B2D26DDB9}" type="slidenum">
              <a:rPr lang="de-DE" smtClean="0"/>
              <a:pPr/>
              <a:t>‹#›</a:t>
            </a:fld>
            <a:endParaRPr lang="de-DE" dirty="0"/>
          </a:p>
        </p:txBody>
      </p:sp>
      <p:cxnSp>
        <p:nvCxnSpPr>
          <p:cNvPr id="15" name="Gerade Verbindung 18"/>
          <p:cNvCxnSpPr/>
          <p:nvPr userDrawn="1"/>
        </p:nvCxnSpPr>
        <p:spPr>
          <a:xfrm>
            <a:off x="395288" y="6541144"/>
            <a:ext cx="8353425" cy="0"/>
          </a:xfrm>
          <a:prstGeom prst="line">
            <a:avLst/>
          </a:prstGeom>
          <a:ln w="9525">
            <a:solidFill>
              <a:srgbClr val="777777"/>
            </a:solidFill>
          </a:ln>
        </p:spPr>
        <p:style>
          <a:lnRef idx="1">
            <a:schemeClr val="accent1"/>
          </a:lnRef>
          <a:fillRef idx="0">
            <a:schemeClr val="accent1"/>
          </a:fillRef>
          <a:effectRef idx="0">
            <a:schemeClr val="accent1"/>
          </a:effectRef>
          <a:fontRef idx="minor">
            <a:schemeClr val="tx1"/>
          </a:fontRef>
        </p:style>
      </p:cxnSp>
      <p:pic>
        <p:nvPicPr>
          <p:cNvPr id="21"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2958" y="44624"/>
            <a:ext cx="623538" cy="587374"/>
          </a:xfrm>
          <a:prstGeom prst="rect">
            <a:avLst/>
          </a:prstGeom>
        </p:spPr>
      </p:pic>
      <p:pic>
        <p:nvPicPr>
          <p:cNvPr id="9" name="Picture 10" descr="logo lr.jpg"/>
          <p:cNvPicPr>
            <a:picLocks noChangeAspect="1"/>
          </p:cNvPicPr>
          <p:nvPr userDrawn="1"/>
        </p:nvPicPr>
        <p:blipFill>
          <a:blip r:embed="rId3" cstate="print">
            <a:clrChange>
              <a:clrFrom>
                <a:srgbClr val="FFFDFF"/>
              </a:clrFrom>
              <a:clrTo>
                <a:srgbClr val="FFFDFF">
                  <a:alpha val="0"/>
                </a:srgbClr>
              </a:clrTo>
            </a:clrChange>
          </a:blip>
          <a:srcRect/>
          <a:stretch>
            <a:fillRect/>
          </a:stretch>
        </p:blipFill>
        <p:spPr bwMode="auto">
          <a:xfrm>
            <a:off x="-36512" y="-13653"/>
            <a:ext cx="1296144" cy="634341"/>
          </a:xfrm>
          <a:prstGeom prst="rect">
            <a:avLst/>
          </a:prstGeom>
          <a:noFill/>
          <a:ln w="9525">
            <a:noFill/>
            <a:miter lim="800000"/>
            <a:headEnd/>
            <a:tailEnd/>
          </a:ln>
        </p:spPr>
      </p:pic>
    </p:spTree>
    <p:extLst>
      <p:ext uri="{BB962C8B-B14F-4D97-AF65-F5344CB8AC3E}">
        <p14:creationId xmlns:p14="http://schemas.microsoft.com/office/powerpoint/2010/main" val="4217842362"/>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schemeClr val="tx1">
                    <a:tint val="75000"/>
                  </a:schemeClr>
                </a:solidFill>
                <a:latin typeface="+mn-lt"/>
                <a:cs typeface="+mn-cs"/>
              </a:rPr>
              <a:pPr algn="r" fontAlgn="auto">
                <a:spcBef>
                  <a:spcPts val="0"/>
                </a:spcBef>
                <a:spcAft>
                  <a:spcPts val="0"/>
                </a:spcAft>
                <a:defRPr/>
              </a:pPr>
              <a:t>‹#›</a:t>
            </a:fld>
            <a:endParaRPr lang="en-US" sz="1200" dirty="0">
              <a:solidFill>
                <a:schemeClr val="tx1">
                  <a:tint val="75000"/>
                </a:schemeClr>
              </a:solidFill>
              <a:latin typeface="+mn-lt"/>
              <a:cs typeface="+mn-cs"/>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42626020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schemeClr val="tx1">
                    <a:tint val="75000"/>
                  </a:schemeClr>
                </a:solidFill>
                <a:latin typeface="+mn-lt"/>
                <a:cs typeface="+mn-cs"/>
              </a:rPr>
              <a:pPr algn="r" fontAlgn="auto">
                <a:spcBef>
                  <a:spcPts val="0"/>
                </a:spcBef>
                <a:spcAft>
                  <a:spcPts val="0"/>
                </a:spcAft>
                <a:defRPr/>
              </a:pPr>
              <a:t>‹#›</a:t>
            </a:fld>
            <a:endParaRPr lang="en-US" sz="1200" dirty="0">
              <a:solidFill>
                <a:schemeClr val="tx1">
                  <a:tint val="75000"/>
                </a:schemeClr>
              </a:solidFill>
              <a:latin typeface="+mn-lt"/>
              <a:cs typeface="+mn-cs"/>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930909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fontAlgn="auto">
              <a:spcBef>
                <a:spcPts val="0"/>
              </a:spcBef>
              <a:spcAft>
                <a:spcPts val="0"/>
              </a:spcAft>
              <a:defRPr/>
            </a:pPr>
            <a:fld id="{65E12F6C-7ABF-4B3A-802D-31F77C704F1F}" type="slidenum">
              <a:rPr lang="en-US" sz="1200">
                <a:solidFill>
                  <a:schemeClr val="tx1">
                    <a:tint val="75000"/>
                  </a:schemeClr>
                </a:solidFill>
                <a:latin typeface="+mn-lt"/>
                <a:cs typeface="+mn-cs"/>
              </a:rPr>
              <a:pPr algn="r" fontAlgn="auto">
                <a:spcBef>
                  <a:spcPts val="0"/>
                </a:spcBef>
                <a:spcAft>
                  <a:spcPts val="0"/>
                </a:spcAft>
                <a:defRPr/>
              </a:pPr>
              <a:t>‹#›</a:t>
            </a:fld>
            <a:endParaRPr lang="en-US" sz="1200" dirty="0">
              <a:solidFill>
                <a:schemeClr val="tx1">
                  <a:tint val="75000"/>
                </a:schemeClr>
              </a:solidFill>
              <a:latin typeface="+mn-lt"/>
              <a:cs typeface="+mn-cs"/>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fontAlgn="auto">
              <a:spcBef>
                <a:spcPts val="0"/>
              </a:spcBef>
              <a:spcAft>
                <a:spcPts val="0"/>
              </a:spcAft>
              <a:defRPr/>
            </a:pPr>
            <a:r>
              <a:rPr lang="en-US" sz="800" dirty="0">
                <a:solidFill>
                  <a:prstClr val="black">
                    <a:tint val="75000"/>
                  </a:prstClr>
                </a:solidFill>
                <a:latin typeface="Tahoma" pitchFamily="34" charset="0"/>
                <a:cs typeface="Tahoma" pitchFamily="34" charset="0"/>
              </a:rPr>
              <a:t>RESTRICTED</a:t>
            </a:r>
          </a:p>
          <a:p>
            <a:pPr algn="ctr" fontAlgn="auto">
              <a:spcBef>
                <a:spcPts val="0"/>
              </a:spcBef>
              <a:spcAft>
                <a:spcPts val="0"/>
              </a:spcAft>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37437837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a:defRPr/>
            </a:pPr>
            <a:fld id="{65E12F6C-7ABF-4B3A-802D-31F77C704F1F}" type="slidenum">
              <a:rPr lang="en-US" sz="1200">
                <a:solidFill>
                  <a:prstClr val="black">
                    <a:tint val="75000"/>
                  </a:prstClr>
                </a:solidFill>
                <a:cs typeface="Arial" charset="0"/>
              </a:rPr>
              <a:pPr algn="r">
                <a:defRPr/>
              </a:pPr>
              <a:t>‹#›</a:t>
            </a:fld>
            <a:endParaRPr lang="en-US" sz="1200" dirty="0">
              <a:solidFill>
                <a:prstClr val="black">
                  <a:tint val="75000"/>
                </a:prstClr>
              </a:solidFill>
              <a:cs typeface="Arial" charset="0"/>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a:defRPr/>
            </a:pPr>
            <a:r>
              <a:rPr lang="en-US" sz="800" dirty="0">
                <a:solidFill>
                  <a:prstClr val="black">
                    <a:tint val="75000"/>
                  </a:prstClr>
                </a:solidFill>
                <a:latin typeface="Tahoma" pitchFamily="34" charset="0"/>
                <a:cs typeface="Tahoma" pitchFamily="34" charset="0"/>
              </a:rPr>
              <a:t>RESTRICTED</a:t>
            </a:r>
          </a:p>
          <a:p>
            <a:pPr algn="ctr">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19876988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2" name="Picture 6" descr="logo lr.jpg"/>
          <p:cNvPicPr>
            <a:picLocks noChangeAspect="1"/>
          </p:cNvPicPr>
          <p:nvPr userDrawn="1"/>
        </p:nvPicPr>
        <p:blipFill>
          <a:blip r:embed="rId2" cstate="print">
            <a:clrChange>
              <a:clrFrom>
                <a:srgbClr val="FFFDFF"/>
              </a:clrFrom>
              <a:clrTo>
                <a:srgbClr val="FFFDFF">
                  <a:alpha val="0"/>
                </a:srgbClr>
              </a:clrTo>
            </a:clrChange>
          </a:blip>
          <a:srcRect t="13905" b="15022"/>
          <a:stretch>
            <a:fillRect/>
          </a:stretch>
        </p:blipFill>
        <p:spPr bwMode="auto">
          <a:xfrm>
            <a:off x="7448550" y="-49213"/>
            <a:ext cx="1789113" cy="614363"/>
          </a:xfrm>
          <a:prstGeom prst="rect">
            <a:avLst/>
          </a:prstGeom>
          <a:noFill/>
          <a:ln w="9525">
            <a:noFill/>
            <a:miter lim="800000"/>
            <a:headEnd/>
            <a:tailEnd/>
          </a:ln>
        </p:spPr>
      </p:pic>
      <p:sp>
        <p:nvSpPr>
          <p:cNvPr id="3" name="Slide Number Placeholder 5"/>
          <p:cNvSpPr txBox="1">
            <a:spLocks/>
          </p:cNvSpPr>
          <p:nvPr userDrawn="1"/>
        </p:nvSpPr>
        <p:spPr>
          <a:xfrm>
            <a:off x="8040688" y="6450013"/>
            <a:ext cx="838200" cy="228600"/>
          </a:xfrm>
          <a:prstGeom prst="rect">
            <a:avLst/>
          </a:prstGeom>
        </p:spPr>
        <p:txBody>
          <a:bodyPr anchor="ctr"/>
          <a:lstStyle/>
          <a:p>
            <a:pPr algn="r">
              <a:defRPr/>
            </a:pPr>
            <a:fld id="{65E12F6C-7ABF-4B3A-802D-31F77C704F1F}" type="slidenum">
              <a:rPr lang="en-US" sz="1200">
                <a:solidFill>
                  <a:prstClr val="black">
                    <a:tint val="75000"/>
                  </a:prstClr>
                </a:solidFill>
                <a:cs typeface="Arial" charset="0"/>
              </a:rPr>
              <a:pPr algn="r">
                <a:defRPr/>
              </a:pPr>
              <a:t>‹#›</a:t>
            </a:fld>
            <a:endParaRPr lang="en-US" sz="1200" dirty="0">
              <a:solidFill>
                <a:prstClr val="black">
                  <a:tint val="75000"/>
                </a:prstClr>
              </a:solidFill>
              <a:cs typeface="Arial" charset="0"/>
            </a:endParaRPr>
          </a:p>
        </p:txBody>
      </p:sp>
      <p:sp>
        <p:nvSpPr>
          <p:cNvPr id="4" name="Footer Placeholder 4"/>
          <p:cNvSpPr txBox="1">
            <a:spLocks/>
          </p:cNvSpPr>
          <p:nvPr userDrawn="1"/>
        </p:nvSpPr>
        <p:spPr>
          <a:xfrm>
            <a:off x="0" y="6408738"/>
            <a:ext cx="8758238" cy="449262"/>
          </a:xfrm>
          <a:prstGeom prst="rect">
            <a:avLst/>
          </a:prstGeom>
          <a:noFill/>
        </p:spPr>
        <p:txBody>
          <a:bodyPr anchor="ctr"/>
          <a:lstStyle/>
          <a:p>
            <a:pPr algn="ctr">
              <a:defRPr/>
            </a:pPr>
            <a:r>
              <a:rPr lang="en-US" sz="800" dirty="0">
                <a:solidFill>
                  <a:prstClr val="black">
                    <a:tint val="75000"/>
                  </a:prstClr>
                </a:solidFill>
                <a:latin typeface="Tahoma" pitchFamily="34" charset="0"/>
                <a:cs typeface="Tahoma" pitchFamily="34" charset="0"/>
              </a:rPr>
              <a:t>RESTRICTED</a:t>
            </a:r>
          </a:p>
          <a:p>
            <a:pPr algn="ctr">
              <a:defRPr/>
            </a:pPr>
            <a:r>
              <a:rPr lang="en-US" sz="1000" dirty="0">
                <a:solidFill>
                  <a:prstClr val="black">
                    <a:tint val="75000"/>
                  </a:prstClr>
                </a:solidFill>
                <a:latin typeface="Tahoma" pitchFamily="34" charset="0"/>
                <a:cs typeface="Tahoma" pitchFamily="34" charset="0"/>
              </a:rPr>
              <a:t>© Thinksoft Global: </a:t>
            </a:r>
            <a:r>
              <a:rPr lang="en-US" sz="800" dirty="0">
                <a:solidFill>
                  <a:prstClr val="black">
                    <a:tint val="75000"/>
                  </a:prstClr>
                </a:solidFill>
                <a:latin typeface="Tahoma" pitchFamily="34" charset="0"/>
                <a:cs typeface="Tahoma" pitchFamily="34" charset="0"/>
              </a:rPr>
              <a:t>This is Thinksoft proprietary and can not be copied or shared out side the intended purpose without explicit written permission of Thinksoft</a:t>
            </a:r>
          </a:p>
        </p:txBody>
      </p:sp>
    </p:spTree>
    <p:extLst>
      <p:ext uri="{BB962C8B-B14F-4D97-AF65-F5344CB8AC3E}">
        <p14:creationId xmlns:p14="http://schemas.microsoft.com/office/powerpoint/2010/main" val="539530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Rechteck 14"/>
          <p:cNvSpPr/>
          <p:nvPr userDrawn="1"/>
        </p:nvSpPr>
        <p:spPr bwMode="auto">
          <a:xfrm>
            <a:off x="395288" y="324000"/>
            <a:ext cx="8353425" cy="4103472"/>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de-DE" sz="1600" b="1" i="0" u="none" strike="noStrike" cap="none" normalizeH="0" baseline="0" smtClean="0">
              <a:ln>
                <a:noFill/>
              </a:ln>
              <a:solidFill>
                <a:schemeClr val="tx1"/>
              </a:solidFill>
              <a:effectLst/>
              <a:latin typeface="Arial" charset="0"/>
            </a:endParaRPr>
          </a:p>
        </p:txBody>
      </p:sp>
      <p:sp>
        <p:nvSpPr>
          <p:cNvPr id="11" name="Rechteck 10"/>
          <p:cNvSpPr/>
          <p:nvPr userDrawn="1"/>
        </p:nvSpPr>
        <p:spPr bwMode="auto">
          <a:xfrm>
            <a:off x="7504974" y="127066"/>
            <a:ext cx="1032750" cy="1573741"/>
          </a:xfrm>
          <a:prstGeom prst="rect">
            <a:avLst/>
          </a:pr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de-DE" sz="1600" b="1" i="0" u="none" strike="noStrike" cap="none" normalizeH="0" baseline="0" smtClean="0">
              <a:ln>
                <a:noFill/>
              </a:ln>
              <a:solidFill>
                <a:schemeClr val="tx1"/>
              </a:solidFill>
              <a:effectLst/>
              <a:latin typeface="Arial" charset="0"/>
            </a:endParaRPr>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71218" y="508493"/>
            <a:ext cx="700262" cy="659647"/>
          </a:xfrm>
          <a:prstGeom prst="rect">
            <a:avLst/>
          </a:prstGeom>
        </p:spPr>
      </p:pic>
      <p:sp>
        <p:nvSpPr>
          <p:cNvPr id="13" name="Textfeld 20"/>
          <p:cNvSpPr txBox="1"/>
          <p:nvPr userDrawn="1"/>
        </p:nvSpPr>
        <p:spPr>
          <a:xfrm>
            <a:off x="7671218" y="1374061"/>
            <a:ext cx="495410" cy="146194"/>
          </a:xfrm>
          <a:prstGeom prst="rect">
            <a:avLst/>
          </a:prstGeom>
          <a:noFill/>
        </p:spPr>
        <p:txBody>
          <a:bodyPr wrap="square" lIns="0" tIns="0" rIns="0" bIns="0" rtlCol="0">
            <a:spAutoFit/>
          </a:bodyPr>
          <a:lstStyle/>
          <a:p>
            <a:pPr>
              <a:lnSpc>
                <a:spcPct val="95000"/>
              </a:lnSpc>
            </a:pPr>
            <a:r>
              <a:rPr lang="en-GB" sz="1000" noProof="0" dirty="0" smtClean="0">
                <a:solidFill>
                  <a:srgbClr val="353535"/>
                </a:solidFill>
              </a:rPr>
              <a:t>sqs.com</a:t>
            </a:r>
            <a:endParaRPr lang="de-DE" sz="1000" dirty="0">
              <a:solidFill>
                <a:srgbClr val="353535"/>
              </a:solidFill>
            </a:endParaRPr>
          </a:p>
        </p:txBody>
      </p:sp>
      <p:sp>
        <p:nvSpPr>
          <p:cNvPr id="31" name="Rechteck 14"/>
          <p:cNvSpPr/>
          <p:nvPr userDrawn="1"/>
        </p:nvSpPr>
        <p:spPr bwMode="auto">
          <a:xfrm>
            <a:off x="395288" y="4500000"/>
            <a:ext cx="8353425" cy="2053200"/>
          </a:xfrm>
          <a:prstGeom prst="rect">
            <a:avLst/>
          </a:prstGeom>
          <a:solidFill>
            <a:srgbClr val="D9E1E0"/>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de-DE" sz="1600" b="1" i="0" u="none" strike="noStrike" cap="none" normalizeH="0" baseline="0" smtClean="0">
              <a:ln>
                <a:noFill/>
              </a:ln>
              <a:solidFill>
                <a:schemeClr val="tx1"/>
              </a:solidFill>
              <a:effectLst/>
              <a:latin typeface="Arial" charset="0"/>
            </a:endParaRPr>
          </a:p>
        </p:txBody>
      </p:sp>
      <p:sp>
        <p:nvSpPr>
          <p:cNvPr id="15" name="Titel 1"/>
          <p:cNvSpPr txBox="1">
            <a:spLocks/>
          </p:cNvSpPr>
          <p:nvPr userDrawn="1"/>
        </p:nvSpPr>
        <p:spPr>
          <a:xfrm>
            <a:off x="611560" y="2078378"/>
            <a:ext cx="3901201" cy="1821135"/>
          </a:xfrm>
          <a:prstGeom prst="rect">
            <a:avLst/>
          </a:prstGeom>
        </p:spPr>
        <p:txBody>
          <a:bodyPr wrap="none" lIns="0" tIns="0" rIns="0" bIns="0" anchor="t" anchorCtr="0">
            <a:noAutofit/>
          </a:bodyPr>
          <a:lstStyle>
            <a:lvl1pPr algn="l" defTabSz="914400" rtl="0" eaLnBrk="1" latinLnBrk="0" hangingPunct="1">
              <a:lnSpc>
                <a:spcPct val="95000"/>
              </a:lnSpc>
              <a:spcBef>
                <a:spcPct val="0"/>
              </a:spcBef>
              <a:buNone/>
              <a:defRPr sz="2100" kern="1200">
                <a:solidFill>
                  <a:srgbClr val="786446"/>
                </a:solidFill>
                <a:latin typeface="Georgia" pitchFamily="18" charset="0"/>
                <a:ea typeface="+mj-ea"/>
                <a:cs typeface="+mj-cs"/>
              </a:defRPr>
            </a:lvl1pPr>
          </a:lstStyle>
          <a:p>
            <a:pPr>
              <a:lnSpc>
                <a:spcPct val="95000"/>
              </a:lnSpc>
              <a:spcAft>
                <a:spcPts val="600"/>
              </a:spcAft>
            </a:pPr>
            <a:r>
              <a:rPr lang="de-DE" sz="1600" b="1" dirty="0" smtClean="0">
                <a:solidFill>
                  <a:schemeClr val="tx2"/>
                </a:solidFill>
                <a:latin typeface="+mn-lt"/>
              </a:rPr>
              <a:t> </a:t>
            </a:r>
            <a:endParaRPr lang="de-DE" sz="1600" baseline="0" dirty="0" smtClean="0">
              <a:solidFill>
                <a:schemeClr val="tx1"/>
              </a:solidFill>
              <a:latin typeface="+mn-lt"/>
            </a:endParaRPr>
          </a:p>
        </p:txBody>
      </p:sp>
      <p:sp>
        <p:nvSpPr>
          <p:cNvPr id="17" name="Untertitel 2"/>
          <p:cNvSpPr>
            <a:spLocks noGrp="1"/>
          </p:cNvSpPr>
          <p:nvPr>
            <p:ph type="subTitle" idx="1" hasCustomPrompt="1"/>
          </p:nvPr>
        </p:nvSpPr>
        <p:spPr>
          <a:xfrm>
            <a:off x="4660900" y="2375736"/>
            <a:ext cx="3921199" cy="1194395"/>
          </a:xfrm>
          <a:prstGeom prst="rect">
            <a:avLst/>
          </a:prstGeom>
        </p:spPr>
        <p:txBody>
          <a:bodyPr wrap="none" lIns="0" tIns="0" rIns="0" bIns="0" anchor="t" anchorCtr="0">
            <a:noAutofit/>
          </a:bodyPr>
          <a:lstStyle>
            <a:lvl1pPr marL="0" marR="0" indent="0" algn="l" defTabSz="914400" rtl="0" eaLnBrk="1" fontAlgn="auto" latinLnBrk="0" hangingPunct="1">
              <a:lnSpc>
                <a:spcPct val="95000"/>
              </a:lnSpc>
              <a:spcBef>
                <a:spcPts val="0"/>
              </a:spcBef>
              <a:spcAft>
                <a:spcPts val="0"/>
              </a:spcAft>
              <a:buClrTx/>
              <a:buSzTx/>
              <a:buFont typeface="Arial" pitchFamily="34" charset="0"/>
              <a:buNone/>
              <a:tabLst/>
              <a:defRPr sz="1600" b="0" baseline="0">
                <a:solidFill>
                  <a:srgbClr val="35353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 </a:t>
            </a:r>
          </a:p>
        </p:txBody>
      </p:sp>
      <p:sp>
        <p:nvSpPr>
          <p:cNvPr id="18" name="TextBox 17"/>
          <p:cNvSpPr txBox="1"/>
          <p:nvPr userDrawn="1"/>
        </p:nvSpPr>
        <p:spPr>
          <a:xfrm>
            <a:off x="611560" y="4803254"/>
            <a:ext cx="7926164" cy="438582"/>
          </a:xfrm>
          <a:prstGeom prst="rect">
            <a:avLst/>
          </a:prstGeom>
          <a:noFill/>
        </p:spPr>
        <p:txBody>
          <a:bodyPr wrap="square" lIns="0" tIns="0" rIns="0" bIns="0" rtlCol="0">
            <a:spAutoFit/>
          </a:bodyPr>
          <a:lstStyle/>
          <a:p>
            <a:pPr>
              <a:lnSpc>
                <a:spcPct val="95000"/>
              </a:lnSpc>
            </a:pPr>
            <a:r>
              <a:rPr lang="en-GB" sz="3000" b="0" noProof="0" dirty="0" smtClean="0">
                <a:solidFill>
                  <a:srgbClr val="504B3C"/>
                </a:solidFill>
                <a:latin typeface="Georgia" pitchFamily="18" charset="0"/>
              </a:rPr>
              <a:t>Thank you for your attention.</a:t>
            </a:r>
            <a:endParaRPr lang="en-GB" sz="3000" b="0" noProof="0" dirty="0">
              <a:solidFill>
                <a:srgbClr val="504B3C"/>
              </a:solidFill>
              <a:latin typeface="Georgia" pitchFamily="18" charset="0"/>
            </a:endParaRPr>
          </a:p>
        </p:txBody>
      </p:sp>
    </p:spTree>
    <p:extLst>
      <p:ext uri="{BB962C8B-B14F-4D97-AF65-F5344CB8AC3E}">
        <p14:creationId xmlns:p14="http://schemas.microsoft.com/office/powerpoint/2010/main" val="2365236003"/>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25" descr="titel"/>
          <p:cNvPicPr>
            <a:picLocks noChangeAspect="1" noChangeArrowheads="1"/>
          </p:cNvPicPr>
          <p:nvPr userDrawn="1"/>
        </p:nvPicPr>
        <p:blipFill>
          <a:blip r:embed="rId4" cstate="print"/>
          <a:srcRect/>
          <a:stretch>
            <a:fillRect/>
          </a:stretch>
        </p:blipFill>
        <p:spPr bwMode="auto">
          <a:xfrm>
            <a:off x="393700" y="357188"/>
            <a:ext cx="8366125" cy="6143625"/>
          </a:xfrm>
          <a:prstGeom prst="rect">
            <a:avLst/>
          </a:prstGeom>
          <a:noFill/>
        </p:spPr>
      </p:pic>
      <p:pic>
        <p:nvPicPr>
          <p:cNvPr id="8" name="Picture 26" descr="SQS_Logo_oClaim_Deutschl_RGB"/>
          <p:cNvPicPr>
            <a:picLocks noChangeAspect="1" noChangeArrowheads="1"/>
          </p:cNvPicPr>
          <p:nvPr userDrawn="1"/>
        </p:nvPicPr>
        <p:blipFill>
          <a:blip r:embed="rId5" cstate="print"/>
          <a:srcRect/>
          <a:stretch>
            <a:fillRect/>
          </a:stretch>
        </p:blipFill>
        <p:spPr bwMode="auto">
          <a:xfrm>
            <a:off x="7932738" y="357188"/>
            <a:ext cx="827087" cy="777875"/>
          </a:xfrm>
          <a:prstGeom prst="rect">
            <a:avLst/>
          </a:prstGeom>
          <a:noFill/>
        </p:spPr>
      </p:pic>
      <p:pic>
        <p:nvPicPr>
          <p:cNvPr id="9" name="Picture 27" descr="Claim_PPT"/>
          <p:cNvPicPr>
            <a:picLocks noChangeAspect="1" noChangeArrowheads="1"/>
          </p:cNvPicPr>
          <p:nvPr userDrawn="1"/>
        </p:nvPicPr>
        <p:blipFill>
          <a:blip r:embed="rId6" cstate="print"/>
          <a:srcRect/>
          <a:stretch>
            <a:fillRect/>
          </a:stretch>
        </p:blipFill>
        <p:spPr bwMode="auto">
          <a:xfrm>
            <a:off x="752475" y="806450"/>
            <a:ext cx="3221038" cy="244475"/>
          </a:xfrm>
          <a:prstGeom prst="rect">
            <a:avLst/>
          </a:prstGeom>
          <a:noFill/>
        </p:spPr>
      </p:pic>
      <p:sp>
        <p:nvSpPr>
          <p:cNvPr id="804874" name="Rectangle 10"/>
          <p:cNvSpPr>
            <a:spLocks noGrp="1" noChangeArrowheads="1"/>
          </p:cNvSpPr>
          <p:nvPr>
            <p:ph type="subTitle" idx="1" hasCustomPrompt="1"/>
            <p:custDataLst>
              <p:tags r:id="rId1"/>
            </p:custDataLst>
          </p:nvPr>
        </p:nvSpPr>
        <p:spPr>
          <a:xfrm>
            <a:off x="4867275" y="5173662"/>
            <a:ext cx="3884612" cy="215444"/>
          </a:xfrm>
          <a:solidFill>
            <a:scrgbClr r="0" g="0" b="0">
              <a:alpha val="100"/>
            </a:scrgbClr>
          </a:solidFill>
          <a:ln w="9525" cap="flat" cmpd="sng" algn="ctr">
            <a:solidFill>
              <a:schemeClr val="tx1">
                <a:alpha val="100"/>
              </a:schemeClr>
            </a:solidFill>
            <a:prstDash val="solid"/>
            <a:miter lim="800000"/>
            <a:headEnd type="none" w="med" len="med"/>
            <a:tailEnd type="none" w="med" len="med"/>
          </a:ln>
        </p:spPr>
        <p:txBody>
          <a:bodyPr vert="horz" wrap="square" lIns="0" tIns="0" rIns="0" bIns="0" anchor="t" anchorCtr="0">
            <a:spAutoFit/>
          </a:bodyPr>
          <a:lstStyle>
            <a:lvl1pPr marL="0" indent="0" algn="l">
              <a:lnSpc>
                <a:spcPct val="100000"/>
              </a:lnSpc>
              <a:spcBef>
                <a:spcPct val="0"/>
              </a:spcBef>
              <a:spcAft>
                <a:spcPct val="0"/>
              </a:spcAft>
              <a:buNone/>
              <a:defRPr sz="1400" b="0">
                <a:solidFill>
                  <a:srgbClr val="FFFFFF"/>
                </a:solidFill>
                <a:latin typeface="Arial"/>
              </a:defRPr>
            </a:lvl1pPr>
          </a:lstStyle>
          <a:p>
            <a:r>
              <a:rPr lang="en-US" noProof="0" smtClean="0"/>
              <a:t>Click to edit Master subheading</a:t>
            </a:r>
            <a:endParaRPr lang="en-US" noProof="0"/>
          </a:p>
        </p:txBody>
      </p:sp>
      <p:sp>
        <p:nvSpPr>
          <p:cNvPr id="804875" name="Rectangle 11"/>
          <p:cNvSpPr>
            <a:spLocks noGrp="1" noChangeArrowheads="1"/>
          </p:cNvSpPr>
          <p:nvPr>
            <p:ph type="ctrTitle" hasCustomPrompt="1"/>
            <p:custDataLst>
              <p:tags r:id="rId2"/>
            </p:custDataLst>
          </p:nvPr>
        </p:nvSpPr>
        <p:spPr>
          <a:xfrm>
            <a:off x="4867275" y="3597275"/>
            <a:ext cx="3884612" cy="353943"/>
          </a:xfrm>
          <a:solidFill>
            <a:scrgbClr r="0" g="0" b="0">
              <a:alpha val="100"/>
            </a:scrgbClr>
          </a:solidFill>
          <a:ln w="9525" cap="flat" cmpd="sng" algn="ctr">
            <a:solidFill>
              <a:schemeClr val="tx1">
                <a:alpha val="100"/>
              </a:schemeClr>
            </a:solidFill>
            <a:prstDash val="solid"/>
            <a:miter lim="800000"/>
            <a:headEnd type="none" w="med" len="med"/>
            <a:tailEnd type="none" w="med" len="med"/>
          </a:ln>
        </p:spPr>
        <p:txBody>
          <a:bodyPr vert="horz" lIns="0" tIns="0" rIns="0" bIns="0" anchor="t" anchorCtr="0">
            <a:spAutoFit/>
          </a:bodyPr>
          <a:lstStyle>
            <a:lvl1pPr marL="0" indent="0" algn="l">
              <a:lnSpc>
                <a:spcPct val="100000"/>
              </a:lnSpc>
              <a:spcBef>
                <a:spcPct val="0"/>
              </a:spcBef>
              <a:spcAft>
                <a:spcPct val="0"/>
              </a:spcAft>
              <a:buNone/>
              <a:defRPr sz="2300" b="1">
                <a:solidFill>
                  <a:srgbClr val="FFFFFF"/>
                </a:solidFill>
                <a:latin typeface="Arial"/>
              </a:defRPr>
            </a:lvl1pPr>
          </a:lstStyle>
          <a:p>
            <a:r>
              <a:rPr lang="en-US" noProof="0" smtClean="0"/>
              <a:t>Click to edit Master title</a:t>
            </a:r>
            <a:endParaRPr lang="en-US" noProof="0"/>
          </a:p>
        </p:txBody>
      </p:sp>
      <p:sp>
        <p:nvSpPr>
          <p:cNvPr id="804878" name="Rectangle 14"/>
          <p:cNvSpPr>
            <a:spLocks noChangeArrowheads="1"/>
          </p:cNvSpPr>
          <p:nvPr userDrawn="1"/>
        </p:nvSpPr>
        <p:spPr bwMode="gray">
          <a:xfrm>
            <a:off x="4867275" y="6173788"/>
            <a:ext cx="1198790" cy="215444"/>
          </a:xfrm>
          <a:prstGeom prst="rect">
            <a:avLst/>
          </a:prstGeom>
          <a:noFill/>
          <a:ln w="9525" algn="ctr">
            <a:noFill/>
            <a:miter lim="800000"/>
            <a:headEnd/>
            <a:tailEnd/>
          </a:ln>
          <a:effectLst/>
        </p:spPr>
        <p:txBody>
          <a:bodyPr wrap="none" lIns="0" tIns="0" rIns="0" bIns="0">
            <a:spAutoFit/>
          </a:bodyPr>
          <a:lstStyle/>
          <a:p>
            <a:pPr defTabSz="803275" fontAlgn="base">
              <a:spcBef>
                <a:spcPct val="0"/>
              </a:spcBef>
              <a:spcAft>
                <a:spcPct val="0"/>
              </a:spcAft>
              <a:buSzPct val="120000"/>
            </a:pPr>
            <a:r>
              <a:rPr lang="en-GB" sz="1400" dirty="0" smtClean="0">
                <a:solidFill>
                  <a:srgbClr val="FFFFFF"/>
                </a:solidFill>
              </a:rPr>
              <a:t>SQS USA INC.</a:t>
            </a:r>
            <a:endParaRPr lang="en-GB" sz="1400" dirty="0">
              <a:solidFill>
                <a:srgbClr val="FFFFFF"/>
              </a:solidFill>
            </a:endParaRPr>
          </a:p>
        </p:txBody>
      </p:sp>
    </p:spTree>
    <p:extLst>
      <p:ext uri="{BB962C8B-B14F-4D97-AF65-F5344CB8AC3E}">
        <p14:creationId xmlns:p14="http://schemas.microsoft.com/office/powerpoint/2010/main" val="253901922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el 1"/>
          <p:cNvSpPr>
            <a:spLocks noGrp="1"/>
          </p:cNvSpPr>
          <p:nvPr>
            <p:ph type="title" hasCustomPrompt="1"/>
            <p:custDataLst>
              <p:tags r:id="rId1"/>
            </p:custDataLst>
          </p:nvPr>
        </p:nvSpPr>
        <p:spPr>
          <a:xfrm>
            <a:off x="395287" y="581025"/>
            <a:ext cx="7439025" cy="304800"/>
          </a:xfrm>
          <a:solidFill>
            <a:scrgbClr r="0" g="0" b="0">
              <a:alpha val="100"/>
            </a:scrgbClr>
          </a:solidFill>
          <a:ln w="9525" cap="flat" cmpd="sng" algn="ctr">
            <a:solidFill>
              <a:schemeClr val="tx1">
                <a:alpha val="100"/>
              </a:schemeClr>
            </a:solidFill>
            <a:prstDash val="solid"/>
            <a:miter lim="800000"/>
            <a:headEnd type="none" w="med" len="med"/>
            <a:tailEnd type="none" w="med" len="med"/>
          </a:ln>
        </p:spPr>
        <p:txBody>
          <a:bodyPr vert="horz" wrap="square" lIns="0" tIns="0" rIns="0" bIns="0" anchor="t" anchorCtr="0">
            <a:spAutoFit/>
          </a:bodyPr>
          <a:lstStyle>
            <a:lvl1pPr marL="0" indent="0" algn="l" defTabSz="820738" rtl="0" eaLnBrk="1" fontAlgn="base" hangingPunct="1">
              <a:lnSpc>
                <a:spcPct val="100000"/>
              </a:lnSpc>
              <a:spcBef>
                <a:spcPct val="0"/>
              </a:spcBef>
              <a:spcAft>
                <a:spcPct val="0"/>
              </a:spcAft>
              <a:buClr>
                <a:srgbClr val="009933"/>
              </a:buClr>
              <a:buSzPct val="100000"/>
              <a:buFontTx/>
              <a:buNone/>
              <a:defRPr sz="2000" b="1" i="0" u="none">
                <a:solidFill>
                  <a:srgbClr val="009933"/>
                </a:solidFill>
                <a:effectLst/>
                <a:latin typeface="Arial"/>
              </a:defRPr>
            </a:lvl1pPr>
          </a:lstStyle>
          <a:p>
            <a:r>
              <a:rPr lang="en-US" noProof="0" smtClean="0"/>
              <a:t>Core message</a:t>
            </a:r>
            <a:endParaRPr lang="en-US" noProof="0"/>
          </a:p>
        </p:txBody>
      </p:sp>
      <p:sp>
        <p:nvSpPr>
          <p:cNvPr id="3" name="Inhaltsplatzhalter 2"/>
          <p:cNvSpPr>
            <a:spLocks noGrp="1"/>
          </p:cNvSpPr>
          <p:nvPr>
            <p:ph idx="1" hasCustomPrompt="1"/>
            <p:custDataLst>
              <p:tags r:id="rId2"/>
            </p:custDataLst>
          </p:nvPr>
        </p:nvSpPr>
        <p:spPr>
          <a:xfrm>
            <a:off x="393700" y="1489075"/>
            <a:ext cx="8355010" cy="5010150"/>
          </a:xfrm>
          <a:solidFill>
            <a:srgbClr val="000000">
              <a:alpha val="100"/>
            </a:srgbClr>
          </a:solidFill>
          <a:ln w="9525" cap="flat" cmpd="sng" algn="ctr">
            <a:solidFill>
              <a:srgbClr val="003399">
                <a:alpha val="100"/>
              </a:srgbClr>
            </a:solidFill>
            <a:prstDash val="solid"/>
            <a:miter lim="800000"/>
            <a:headEnd type="none" w="med" len="med"/>
            <a:tailEnd type="none" w="med" len="med"/>
          </a:ln>
        </p:spPr>
        <p:txBody>
          <a:bodyPr vert="horz" wrap="square" lIns="0" tIns="0" rIns="0" bIns="0" anchor="t" anchorCtr="0">
            <a:noAutofit/>
          </a:bodyPr>
          <a:lstStyle>
            <a:lvl1pPr marL="0" indent="0" algn="l">
              <a:lnSpc>
                <a:spcPct val="100000"/>
              </a:lnSpc>
              <a:spcBef>
                <a:spcPct val="0"/>
              </a:spcBef>
              <a:spcAft>
                <a:spcPct val="40000"/>
              </a:spcAft>
              <a:buClr>
                <a:srgbClr val="003399"/>
              </a:buClr>
              <a:buSzPct val="120000"/>
              <a:buFontTx/>
              <a:buNone/>
              <a:defRPr sz="1800" b="1">
                <a:solidFill>
                  <a:srgbClr val="003399"/>
                </a:solidFill>
                <a:effectLst/>
                <a:latin typeface="Arial"/>
              </a:defRPr>
            </a:lvl1pPr>
            <a:lvl2pPr marL="271463" indent="-269875" algn="l">
              <a:lnSpc>
                <a:spcPct val="95000"/>
              </a:lnSpc>
              <a:spcBef>
                <a:spcPct val="0"/>
              </a:spcBef>
              <a:spcAft>
                <a:spcPct val="40000"/>
              </a:spcAft>
              <a:buClr>
                <a:srgbClr val="003399"/>
              </a:buClr>
              <a:buSzPct val="100000"/>
              <a:buFont typeface="Wingdings"/>
              <a:buChar char="n"/>
              <a:defRPr sz="1800" b="0">
                <a:solidFill>
                  <a:srgbClr val="000000"/>
                </a:solidFill>
                <a:effectLst/>
                <a:latin typeface="Arial"/>
              </a:defRPr>
            </a:lvl2pPr>
            <a:lvl3pPr marL="544513" indent="-271462" algn="l">
              <a:lnSpc>
                <a:spcPct val="95000"/>
              </a:lnSpc>
              <a:spcBef>
                <a:spcPct val="0"/>
              </a:spcBef>
              <a:spcAft>
                <a:spcPct val="40000"/>
              </a:spcAft>
              <a:buClr>
                <a:srgbClr val="003399"/>
              </a:buClr>
              <a:buSzPct val="95000"/>
              <a:buFont typeface="Wingdings"/>
              <a:buChar char="o"/>
              <a:defRPr sz="1800" b="0">
                <a:solidFill>
                  <a:srgbClr val="000000"/>
                </a:solidFill>
                <a:effectLst/>
                <a:latin typeface="Arial"/>
              </a:defRPr>
            </a:lvl3pPr>
            <a:lvl4pPr marL="804863" indent="-258762" algn="l">
              <a:lnSpc>
                <a:spcPct val="95000"/>
              </a:lnSpc>
              <a:spcBef>
                <a:spcPct val="0"/>
              </a:spcBef>
              <a:spcAft>
                <a:spcPct val="40000"/>
              </a:spcAft>
              <a:buClr>
                <a:srgbClr val="003399"/>
              </a:buClr>
              <a:buSzPct val="90000"/>
              <a:buFont typeface="Wingdings"/>
              <a:buChar char="o"/>
              <a:defRPr sz="1600" b="0">
                <a:solidFill>
                  <a:srgbClr val="000000"/>
                </a:solidFill>
                <a:effectLst/>
                <a:latin typeface="Arial"/>
              </a:defRPr>
            </a:lvl4pPr>
            <a:lvl5pPr marL="1069975" indent="-263525" algn="l">
              <a:lnSpc>
                <a:spcPct val="95000"/>
              </a:lnSpc>
              <a:spcBef>
                <a:spcPct val="0"/>
              </a:spcBef>
              <a:spcAft>
                <a:spcPct val="40000"/>
              </a:spcAft>
              <a:buClr>
                <a:srgbClr val="003399"/>
              </a:buClr>
              <a:buSzPct val="90000"/>
              <a:buFont typeface="Wingdings"/>
              <a:buChar char="o"/>
              <a:defRPr sz="1600" b="0">
                <a:solidFill>
                  <a:srgbClr val="000000"/>
                </a:solidFill>
                <a:effectLst/>
                <a:latin typeface="Arial"/>
              </a:defRPr>
            </a:lvl5pPr>
          </a:lstStyle>
          <a:p>
            <a:pPr marL="0" lvl="0" indent="0" algn="l" defTabSz="803275" rtl="0" eaLnBrk="1" fontAlgn="base" hangingPunct="1">
              <a:lnSpc>
                <a:spcPct val="100000"/>
              </a:lnSpc>
              <a:spcBef>
                <a:spcPct val="0"/>
              </a:spcBef>
              <a:spcAft>
                <a:spcPct val="40000"/>
              </a:spcAft>
              <a:buClr>
                <a:srgbClr val="003399"/>
              </a:buClr>
              <a:buSzPct val="120000"/>
            </a:pPr>
            <a:r>
              <a:rPr lang="en-US" noProof="0" smtClean="0"/>
              <a:t>Click to edit Master copytext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Textplatzhalter 5"/>
          <p:cNvSpPr>
            <a:spLocks noGrp="1"/>
          </p:cNvSpPr>
          <p:nvPr>
            <p:ph type="body" sz="quarter" idx="11" hasCustomPrompt="1"/>
            <p:custDataLst>
              <p:tags r:id="rId3"/>
            </p:custDataLst>
          </p:nvPr>
        </p:nvSpPr>
        <p:spPr>
          <a:xfrm>
            <a:off x="393700" y="303212"/>
            <a:ext cx="7415212" cy="244475"/>
          </a:xfrm>
          <a:solidFill>
            <a:scrgbClr r="0" g="0" b="0">
              <a:alpha val="100"/>
            </a:scrgbClr>
          </a:solidFill>
          <a:ln w="9525" cap="flat" cmpd="sng" algn="ctr">
            <a:solidFill>
              <a:schemeClr val="tx1">
                <a:alpha val="100"/>
              </a:schemeClr>
            </a:solidFill>
            <a:prstDash val="solid"/>
            <a:miter lim="800000"/>
            <a:headEnd type="none" w="med" len="med"/>
            <a:tailEnd type="none" w="med" len="med"/>
          </a:ln>
        </p:spPr>
        <p:txBody>
          <a:bodyPr vert="horz" wrap="none" lIns="0" tIns="0" rIns="0" bIns="0" anchor="t" anchorCtr="0">
            <a:noAutofit/>
          </a:bodyPr>
          <a:lstStyle>
            <a:lvl1pPr marL="0" indent="0" algn="l">
              <a:lnSpc>
                <a:spcPct val="100000"/>
              </a:lnSpc>
              <a:spcBef>
                <a:spcPct val="0"/>
              </a:spcBef>
              <a:spcAft>
                <a:spcPct val="0"/>
              </a:spcAft>
              <a:buClr>
                <a:srgbClr val="009933"/>
              </a:buClr>
              <a:buSzPct val="100000"/>
              <a:buFontTx/>
              <a:buNone/>
              <a:defRPr sz="1600" b="0" i="0">
                <a:solidFill>
                  <a:srgbClr val="009933"/>
                </a:solidFill>
                <a:effectLst/>
                <a:latin typeface="Arial"/>
              </a:defRPr>
            </a:lvl1pPr>
          </a:lstStyle>
          <a:p>
            <a:pPr marL="0" lvl="0" indent="0" algn="l" defTabSz="803275" rtl="0" fontAlgn="base">
              <a:lnSpc>
                <a:spcPct val="100000"/>
              </a:lnSpc>
              <a:spcBef>
                <a:spcPct val="0"/>
              </a:spcBef>
              <a:spcAft>
                <a:spcPct val="0"/>
              </a:spcAft>
              <a:buClr>
                <a:srgbClr val="009933"/>
              </a:buClr>
              <a:buSzPct val="100000"/>
              <a:buFont typeface="Arial"/>
              <a:buNone/>
            </a:pPr>
            <a:r>
              <a:rPr lang="en-US" noProof="0" smtClean="0"/>
              <a:t>Chapter heading</a:t>
            </a:r>
          </a:p>
        </p:txBody>
      </p:sp>
      <p:sp>
        <p:nvSpPr>
          <p:cNvPr id="9" name="Fußzeilenplatzhalter 12"/>
          <p:cNvSpPr>
            <a:spLocks noGrp="1"/>
          </p:cNvSpPr>
          <p:nvPr userDrawn="1">
            <p:ph type="ftr" sz="quarter" idx="10"/>
          </p:nvPr>
        </p:nvSpPr>
        <p:spPr>
          <a:xfrm>
            <a:off x="393700" y="6638925"/>
            <a:ext cx="8172000" cy="107722"/>
          </a:xfrm>
          <a:prstGeom prst="rect">
            <a:avLst/>
          </a:prstGeom>
          <a:noFill/>
          <a:ln w="9525">
            <a:noFill/>
            <a:miter lim="800000"/>
            <a:headEnd/>
            <a:tailEnd/>
          </a:ln>
          <a:effectLst/>
        </p:spPr>
        <p:txBody>
          <a:bodyPr vert="horz" wrap="square" lIns="0" tIns="0" rIns="18000" bIns="0" numCol="1" anchor="t" anchorCtr="0" compatLnSpc="1">
            <a:prstTxWarp prst="textNoShape">
              <a:avLst/>
            </a:prstTxWarp>
            <a:spAutoFit/>
          </a:bodyPr>
          <a:lstStyle>
            <a:lvl1pPr algn="r" defTabSz="820738" rtl="0" fontAlgn="base">
              <a:lnSpc>
                <a:spcPct val="100000"/>
              </a:lnSpc>
              <a:spcBef>
                <a:spcPct val="0"/>
              </a:spcBef>
              <a:spcAft>
                <a:spcPct val="0"/>
              </a:spcAft>
              <a:buSzTx/>
              <a:defRPr lang="en-US" sz="700" b="0" kern="1200" smtClean="0">
                <a:solidFill>
                  <a:schemeClr val="tx1"/>
                </a:solidFill>
                <a:latin typeface="Arial" charset="0"/>
                <a:ea typeface="+mn-ea"/>
                <a:cs typeface="+mn-cs"/>
              </a:defRPr>
            </a:lvl1pPr>
          </a:lstStyle>
          <a:p>
            <a:r>
              <a:rPr lang="en-US" dirty="0" smtClean="0">
                <a:solidFill>
                  <a:srgbClr val="003399"/>
                </a:solidFill>
              </a:rPr>
              <a:t>© SQS Software Quality Systems</a:t>
            </a:r>
            <a:endParaRPr lang="en-GB" dirty="0">
              <a:solidFill>
                <a:srgbClr val="003399"/>
              </a:solidFill>
            </a:endParaRPr>
          </a:p>
        </p:txBody>
      </p:sp>
      <p:sp>
        <p:nvSpPr>
          <p:cNvPr id="10" name="Foliennummernplatzhalter 9"/>
          <p:cNvSpPr>
            <a:spLocks noGrp="1"/>
          </p:cNvSpPr>
          <p:nvPr userDrawn="1">
            <p:ph type="sldNum" sz="quarter" idx="12"/>
          </p:nvPr>
        </p:nvSpPr>
        <p:spPr>
          <a:xfrm>
            <a:off x="8593967" y="6639121"/>
            <a:ext cx="216000" cy="107722"/>
          </a:xfrm>
          <a:prstGeom prst="rect">
            <a:avLst/>
          </a:prstGeom>
          <a:noFill/>
          <a:ln w="9525">
            <a:noFill/>
            <a:miter lim="800000"/>
            <a:headEnd/>
            <a:tailEnd/>
          </a:ln>
          <a:effectLst/>
        </p:spPr>
        <p:txBody>
          <a:bodyPr vert="horz" wrap="square" lIns="0" tIns="0" rIns="18000" bIns="0" numCol="1" anchor="t" anchorCtr="0" compatLnSpc="1">
            <a:prstTxWarp prst="textNoShape">
              <a:avLst/>
            </a:prstTxWarp>
            <a:spAutoFit/>
          </a:bodyPr>
          <a:lstStyle>
            <a:lvl1pPr algn="l" defTabSz="820738" rtl="0" fontAlgn="base">
              <a:lnSpc>
                <a:spcPct val="100000"/>
              </a:lnSpc>
              <a:spcBef>
                <a:spcPct val="0"/>
              </a:spcBef>
              <a:spcAft>
                <a:spcPct val="0"/>
              </a:spcAft>
              <a:buSzTx/>
              <a:defRPr lang="de-DE" sz="700" b="0" kern="1200" smtClean="0">
                <a:solidFill>
                  <a:schemeClr val="tx1"/>
                </a:solidFill>
                <a:latin typeface="Arial" charset="0"/>
                <a:ea typeface="+mn-ea"/>
                <a:cs typeface="+mn-cs"/>
              </a:defRPr>
            </a:lvl1pPr>
          </a:lstStyle>
          <a:p>
            <a:fld id="{02E4C49F-4932-448C-8FF8-AE26104E0967}" type="slidenum">
              <a:rPr lang="en-GB">
                <a:solidFill>
                  <a:srgbClr val="003399"/>
                </a:solidFill>
              </a:rPr>
              <a:pPr/>
              <a:t>‹#›</a:t>
            </a:fld>
            <a:endParaRPr lang="en-GB" dirty="0">
              <a:solidFill>
                <a:srgbClr val="003399"/>
              </a:solidFill>
            </a:endParaRPr>
          </a:p>
        </p:txBody>
      </p:sp>
    </p:spTree>
    <p:extLst>
      <p:ext uri="{BB962C8B-B14F-4D97-AF65-F5344CB8AC3E}">
        <p14:creationId xmlns:p14="http://schemas.microsoft.com/office/powerpoint/2010/main" val="320348177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2" name="Titel 1"/>
          <p:cNvSpPr>
            <a:spLocks noGrp="1"/>
          </p:cNvSpPr>
          <p:nvPr>
            <p:ph type="title" hasCustomPrompt="1"/>
            <p:custDataLst>
              <p:tags r:id="rId1"/>
            </p:custDataLst>
          </p:nvPr>
        </p:nvSpPr>
        <p:spPr>
          <a:xfrm>
            <a:off x="395287" y="581025"/>
            <a:ext cx="7439025" cy="304800"/>
          </a:xfrm>
          <a:solidFill>
            <a:scrgbClr r="0" g="0" b="0">
              <a:alpha val="100"/>
            </a:scrgbClr>
          </a:solidFill>
          <a:ln w="9525" cap="flat" cmpd="sng" algn="ctr">
            <a:solidFill>
              <a:schemeClr val="tx1">
                <a:alpha val="100"/>
              </a:schemeClr>
            </a:solidFill>
            <a:prstDash val="solid"/>
            <a:miter lim="800000"/>
            <a:headEnd type="none" w="med" len="med"/>
            <a:tailEnd type="none" w="med" len="med"/>
          </a:ln>
        </p:spPr>
        <p:txBody>
          <a:bodyPr vert="horz" wrap="square" lIns="0" tIns="0" rIns="0" bIns="0" anchor="t" anchorCtr="0">
            <a:spAutoFit/>
          </a:bodyPr>
          <a:lstStyle>
            <a:lvl1pPr marL="0" indent="0" algn="l" defTabSz="820738" rtl="0" eaLnBrk="1" fontAlgn="base" hangingPunct="1">
              <a:lnSpc>
                <a:spcPct val="100000"/>
              </a:lnSpc>
              <a:spcBef>
                <a:spcPct val="0"/>
              </a:spcBef>
              <a:spcAft>
                <a:spcPct val="0"/>
              </a:spcAft>
              <a:buClr>
                <a:srgbClr val="009933"/>
              </a:buClr>
              <a:buSzPct val="100000"/>
              <a:buFontTx/>
              <a:buNone/>
              <a:defRPr sz="2000" b="1" i="0">
                <a:solidFill>
                  <a:srgbClr val="009933"/>
                </a:solidFill>
                <a:effectLst/>
                <a:latin typeface="Arial"/>
              </a:defRPr>
            </a:lvl1pPr>
          </a:lstStyle>
          <a:p>
            <a:r>
              <a:rPr lang="en-US" noProof="0" smtClean="0"/>
              <a:t>Core message</a:t>
            </a:r>
            <a:endParaRPr lang="en-US" noProof="0"/>
          </a:p>
        </p:txBody>
      </p:sp>
      <p:sp>
        <p:nvSpPr>
          <p:cNvPr id="3" name="Inhaltsplatzhalter 2"/>
          <p:cNvSpPr>
            <a:spLocks noGrp="1"/>
          </p:cNvSpPr>
          <p:nvPr>
            <p:ph sz="half" idx="1" hasCustomPrompt="1"/>
            <p:custDataLst>
              <p:tags r:id="rId2"/>
            </p:custDataLst>
          </p:nvPr>
        </p:nvSpPr>
        <p:spPr>
          <a:xfrm>
            <a:off x="393700" y="1489075"/>
            <a:ext cx="4102100" cy="4962525"/>
          </a:xfrm>
          <a:solidFill>
            <a:scrgbClr r="0" g="0" b="0">
              <a:alpha val="100"/>
            </a:scrgbClr>
          </a:solidFill>
          <a:ln w="9525" cap="flat" cmpd="sng" algn="ctr">
            <a:solidFill>
              <a:schemeClr val="tx1">
                <a:alpha val="100"/>
              </a:schemeClr>
            </a:solidFill>
            <a:prstDash val="solid"/>
            <a:miter lim="800000"/>
            <a:headEnd type="none" w="med" len="med"/>
            <a:tailEnd type="none" w="med" len="med"/>
          </a:ln>
        </p:spPr>
        <p:txBody>
          <a:bodyPr vert="horz" wrap="square" lIns="0" tIns="0" rIns="0" bIns="0" anchor="t" anchorCtr="0">
            <a:noAutofit/>
          </a:bodyPr>
          <a:lstStyle>
            <a:lvl1pPr marL="0" indent="0" algn="l" defTabSz="803275" rtl="0" eaLnBrk="1" fontAlgn="base" hangingPunct="1">
              <a:lnSpc>
                <a:spcPct val="100000"/>
              </a:lnSpc>
              <a:spcBef>
                <a:spcPct val="0"/>
              </a:spcBef>
              <a:spcAft>
                <a:spcPct val="40000"/>
              </a:spcAft>
              <a:buClr>
                <a:srgbClr val="003399"/>
              </a:buClr>
              <a:buSzPct val="120000"/>
              <a:buFont typeface="Arial"/>
              <a:buNone/>
              <a:defRPr sz="1800" b="1">
                <a:solidFill>
                  <a:srgbClr val="003399"/>
                </a:solidFill>
                <a:effectLst/>
                <a:latin typeface="Arial"/>
              </a:defRPr>
            </a:lvl1pPr>
            <a:lvl2pPr marL="271463" indent="-269875" algn="l">
              <a:lnSpc>
                <a:spcPct val="95000"/>
              </a:lnSpc>
              <a:spcBef>
                <a:spcPct val="0"/>
              </a:spcBef>
              <a:spcAft>
                <a:spcPct val="40000"/>
              </a:spcAft>
              <a:buClr>
                <a:srgbClr val="003399"/>
              </a:buClr>
              <a:buSzPct val="100000"/>
              <a:buFont typeface="Wingdings"/>
              <a:buChar char="n"/>
              <a:defRPr sz="1800" b="0">
                <a:solidFill>
                  <a:srgbClr val="000000"/>
                </a:solidFill>
                <a:effectLst/>
                <a:latin typeface="Arial"/>
              </a:defRPr>
            </a:lvl2pPr>
            <a:lvl3pPr marL="544513" indent="-271462" algn="l">
              <a:lnSpc>
                <a:spcPct val="95000"/>
              </a:lnSpc>
              <a:spcBef>
                <a:spcPct val="0"/>
              </a:spcBef>
              <a:spcAft>
                <a:spcPct val="40000"/>
              </a:spcAft>
              <a:buClr>
                <a:srgbClr val="003399"/>
              </a:buClr>
              <a:buSzPct val="90000"/>
              <a:buFont typeface="Wingdings"/>
              <a:buChar char="o"/>
              <a:defRPr sz="1800" b="0">
                <a:solidFill>
                  <a:srgbClr val="000000"/>
                </a:solidFill>
                <a:effectLst/>
                <a:latin typeface="Arial"/>
              </a:defRPr>
            </a:lvl3pPr>
            <a:lvl4pPr marL="804863" indent="-258762" algn="l">
              <a:lnSpc>
                <a:spcPct val="95000"/>
              </a:lnSpc>
              <a:spcBef>
                <a:spcPct val="0"/>
              </a:spcBef>
              <a:spcAft>
                <a:spcPct val="40000"/>
              </a:spcAft>
              <a:buClr>
                <a:srgbClr val="003399"/>
              </a:buClr>
              <a:buSzPct val="90000"/>
              <a:buFont typeface="Wingdings"/>
              <a:buChar char="o"/>
              <a:defRPr sz="1600" b="0">
                <a:solidFill>
                  <a:srgbClr val="000000"/>
                </a:solidFill>
                <a:effectLst/>
                <a:latin typeface="Arial"/>
              </a:defRPr>
            </a:lvl4pPr>
            <a:lvl5pPr marL="1069975" indent="-263525" algn="l">
              <a:lnSpc>
                <a:spcPct val="95000"/>
              </a:lnSpc>
              <a:spcBef>
                <a:spcPct val="0"/>
              </a:spcBef>
              <a:spcAft>
                <a:spcPct val="40000"/>
              </a:spcAft>
              <a:buClr>
                <a:srgbClr val="003399"/>
              </a:buClr>
              <a:buSzPct val="90000"/>
              <a:buFont typeface="Wingdings"/>
              <a:buChar char="o"/>
              <a:defRPr sz="1600" b="0">
                <a:solidFill>
                  <a:srgbClr val="000000"/>
                </a:solidFill>
                <a:effectLst/>
                <a:latin typeface="Arial"/>
              </a:defRPr>
            </a:lvl5pPr>
            <a:lvl6pPr>
              <a:defRPr sz="1800"/>
            </a:lvl6pPr>
            <a:lvl7pPr>
              <a:defRPr sz="1800"/>
            </a:lvl7pPr>
            <a:lvl8pPr>
              <a:defRPr sz="1800"/>
            </a:lvl8pPr>
            <a:lvl9pPr>
              <a:defRPr sz="1800"/>
            </a:lvl9pPr>
          </a:lstStyle>
          <a:p>
            <a:pPr marL="0" lvl="0" indent="0" algn="l" defTabSz="803275" rtl="0" eaLnBrk="1" fontAlgn="base" hangingPunct="1">
              <a:lnSpc>
                <a:spcPct val="100000"/>
              </a:lnSpc>
              <a:spcBef>
                <a:spcPct val="0"/>
              </a:spcBef>
              <a:spcAft>
                <a:spcPct val="40000"/>
              </a:spcAft>
              <a:buClr>
                <a:srgbClr val="003399"/>
              </a:buClr>
              <a:buSzPct val="120000"/>
              <a:buFont typeface="Arial"/>
              <a:buNone/>
            </a:pPr>
            <a:r>
              <a:rPr lang="en-US" noProof="0" smtClean="0"/>
              <a:t>Click to edit Master copytext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Inhaltsplatzhalter 3"/>
          <p:cNvSpPr>
            <a:spLocks noGrp="1"/>
          </p:cNvSpPr>
          <p:nvPr>
            <p:ph sz="half" idx="2" hasCustomPrompt="1"/>
            <p:custDataLst>
              <p:tags r:id="rId3"/>
            </p:custDataLst>
          </p:nvPr>
        </p:nvSpPr>
        <p:spPr>
          <a:xfrm>
            <a:off x="4648200" y="1489075"/>
            <a:ext cx="4102100" cy="4962525"/>
          </a:xfrm>
          <a:solidFill>
            <a:scrgbClr r="0" g="0" b="0">
              <a:alpha val="100"/>
            </a:scrgbClr>
          </a:solidFill>
          <a:ln w="9525" cap="flat" cmpd="sng" algn="ctr">
            <a:solidFill>
              <a:schemeClr val="tx1">
                <a:alpha val="100"/>
              </a:schemeClr>
            </a:solidFill>
            <a:prstDash val="solid"/>
            <a:miter lim="800000"/>
            <a:headEnd type="none" w="med" len="med"/>
            <a:tailEnd type="none" w="med" len="med"/>
          </a:ln>
        </p:spPr>
        <p:txBody>
          <a:bodyPr vert="horz" wrap="square" lIns="0" tIns="0" rIns="0" bIns="0" anchor="t" anchorCtr="0">
            <a:noAutofit/>
          </a:bodyPr>
          <a:lstStyle>
            <a:lvl1pPr marL="0" indent="0" algn="l" defTabSz="803275" rtl="0" eaLnBrk="1" fontAlgn="base" hangingPunct="1">
              <a:lnSpc>
                <a:spcPct val="100000"/>
              </a:lnSpc>
              <a:spcBef>
                <a:spcPct val="0"/>
              </a:spcBef>
              <a:spcAft>
                <a:spcPct val="40000"/>
              </a:spcAft>
              <a:buClr>
                <a:srgbClr val="003399"/>
              </a:buClr>
              <a:buSzPct val="120000"/>
              <a:buFont typeface="Arial"/>
              <a:buNone/>
              <a:defRPr sz="1800" b="1">
                <a:solidFill>
                  <a:srgbClr val="003399"/>
                </a:solidFill>
                <a:effectLst/>
                <a:latin typeface="Arial"/>
              </a:defRPr>
            </a:lvl1pPr>
            <a:lvl2pPr marL="271463" indent="-269875" algn="l">
              <a:lnSpc>
                <a:spcPct val="95000"/>
              </a:lnSpc>
              <a:spcBef>
                <a:spcPct val="0"/>
              </a:spcBef>
              <a:spcAft>
                <a:spcPct val="40000"/>
              </a:spcAft>
              <a:buClr>
                <a:srgbClr val="003399"/>
              </a:buClr>
              <a:buSzPct val="100000"/>
              <a:buFont typeface="Wingdings"/>
              <a:buChar char="n"/>
              <a:defRPr sz="1800" b="0">
                <a:solidFill>
                  <a:srgbClr val="000000"/>
                </a:solidFill>
                <a:effectLst/>
                <a:latin typeface="Arial"/>
              </a:defRPr>
            </a:lvl2pPr>
            <a:lvl3pPr marL="544513" indent="-271462" algn="l">
              <a:lnSpc>
                <a:spcPct val="95000"/>
              </a:lnSpc>
              <a:spcBef>
                <a:spcPct val="0"/>
              </a:spcBef>
              <a:spcAft>
                <a:spcPct val="40000"/>
              </a:spcAft>
              <a:buClr>
                <a:srgbClr val="003399"/>
              </a:buClr>
              <a:buSzPct val="90000"/>
              <a:buFont typeface="Wingdings"/>
              <a:buChar char="o"/>
              <a:defRPr sz="1800" b="0">
                <a:solidFill>
                  <a:srgbClr val="000000"/>
                </a:solidFill>
                <a:effectLst/>
                <a:latin typeface="Arial"/>
              </a:defRPr>
            </a:lvl3pPr>
            <a:lvl4pPr marL="804863" indent="-258762" algn="l">
              <a:lnSpc>
                <a:spcPct val="95000"/>
              </a:lnSpc>
              <a:spcBef>
                <a:spcPct val="0"/>
              </a:spcBef>
              <a:spcAft>
                <a:spcPct val="40000"/>
              </a:spcAft>
              <a:buClr>
                <a:srgbClr val="003399"/>
              </a:buClr>
              <a:buSzPct val="90000"/>
              <a:buFont typeface="Wingdings"/>
              <a:buChar char="o"/>
              <a:defRPr sz="1600" b="0">
                <a:solidFill>
                  <a:srgbClr val="000000"/>
                </a:solidFill>
                <a:effectLst/>
                <a:latin typeface="Arial"/>
              </a:defRPr>
            </a:lvl4pPr>
            <a:lvl5pPr marL="1069975" indent="-263525" algn="l">
              <a:lnSpc>
                <a:spcPct val="95000"/>
              </a:lnSpc>
              <a:spcBef>
                <a:spcPct val="0"/>
              </a:spcBef>
              <a:spcAft>
                <a:spcPct val="40000"/>
              </a:spcAft>
              <a:buClr>
                <a:srgbClr val="003399"/>
              </a:buClr>
              <a:buSzPct val="90000"/>
              <a:buFont typeface="Wingdings"/>
              <a:buChar char="o"/>
              <a:defRPr sz="1600" b="0">
                <a:solidFill>
                  <a:srgbClr val="000000"/>
                </a:solidFill>
                <a:effectLst/>
                <a:latin typeface="Arial"/>
              </a:defRPr>
            </a:lvl5pPr>
            <a:lvl6pPr>
              <a:defRPr sz="1800"/>
            </a:lvl6pPr>
            <a:lvl7pPr>
              <a:defRPr sz="1800"/>
            </a:lvl7pPr>
            <a:lvl8pPr>
              <a:defRPr sz="1800"/>
            </a:lvl8pPr>
            <a:lvl9pPr>
              <a:defRPr sz="1800"/>
            </a:lvl9pPr>
          </a:lstStyle>
          <a:p>
            <a:pPr marL="0" lvl="0" indent="0" algn="l" defTabSz="803275" rtl="0" eaLnBrk="1" fontAlgn="base" hangingPunct="1">
              <a:lnSpc>
                <a:spcPct val="100000"/>
              </a:lnSpc>
              <a:spcBef>
                <a:spcPct val="0"/>
              </a:spcBef>
              <a:spcAft>
                <a:spcPct val="40000"/>
              </a:spcAft>
              <a:buClr>
                <a:srgbClr val="003399"/>
              </a:buClr>
              <a:buSzPct val="120000"/>
              <a:buFont typeface="Arial"/>
              <a:buNone/>
            </a:pPr>
            <a:r>
              <a:rPr lang="en-US" noProof="0" smtClean="0"/>
              <a:t>Click to edit Master copytext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8" name="Fußzeilenplatzhalter 12"/>
          <p:cNvSpPr>
            <a:spLocks noGrp="1"/>
          </p:cNvSpPr>
          <p:nvPr>
            <p:ph type="ftr" sz="quarter" idx="10"/>
          </p:nvPr>
        </p:nvSpPr>
        <p:spPr>
          <a:xfrm>
            <a:off x="393700" y="6638925"/>
            <a:ext cx="8172000" cy="107722"/>
          </a:xfrm>
          <a:prstGeom prst="rect">
            <a:avLst/>
          </a:prstGeom>
          <a:noFill/>
          <a:ln w="9525">
            <a:noFill/>
            <a:miter lim="800000"/>
            <a:headEnd/>
            <a:tailEnd/>
          </a:ln>
          <a:effectLst/>
        </p:spPr>
        <p:txBody>
          <a:bodyPr vert="horz" wrap="square" lIns="0" tIns="0" rIns="18000" bIns="0" numCol="1" anchor="t" anchorCtr="0" compatLnSpc="1">
            <a:prstTxWarp prst="textNoShape">
              <a:avLst/>
            </a:prstTxWarp>
            <a:spAutoFit/>
          </a:bodyPr>
          <a:lstStyle>
            <a:lvl1pPr algn="r" defTabSz="820738" rtl="0" fontAlgn="base">
              <a:lnSpc>
                <a:spcPct val="100000"/>
              </a:lnSpc>
              <a:spcBef>
                <a:spcPct val="0"/>
              </a:spcBef>
              <a:spcAft>
                <a:spcPct val="0"/>
              </a:spcAft>
              <a:buSzTx/>
              <a:defRPr lang="en-US" sz="700" b="0" kern="1200" smtClean="0">
                <a:solidFill>
                  <a:schemeClr val="tx1"/>
                </a:solidFill>
                <a:latin typeface="Arial" charset="0"/>
                <a:ea typeface="+mn-ea"/>
                <a:cs typeface="+mn-cs"/>
              </a:defRPr>
            </a:lvl1pPr>
          </a:lstStyle>
          <a:p>
            <a:r>
              <a:rPr lang="en-US" dirty="0" smtClean="0">
                <a:solidFill>
                  <a:srgbClr val="003399"/>
                </a:solidFill>
              </a:rPr>
              <a:t>© SQS Software Quality Systems</a:t>
            </a:r>
            <a:endParaRPr lang="en-GB" dirty="0">
              <a:solidFill>
                <a:srgbClr val="003399"/>
              </a:solidFill>
            </a:endParaRPr>
          </a:p>
        </p:txBody>
      </p:sp>
      <p:sp>
        <p:nvSpPr>
          <p:cNvPr id="9" name="Foliennummernplatzhalter 9"/>
          <p:cNvSpPr>
            <a:spLocks noGrp="1"/>
          </p:cNvSpPr>
          <p:nvPr>
            <p:ph type="sldNum" sz="quarter" idx="12"/>
          </p:nvPr>
        </p:nvSpPr>
        <p:spPr>
          <a:xfrm>
            <a:off x="8593967" y="6639121"/>
            <a:ext cx="216000" cy="107722"/>
          </a:xfrm>
          <a:prstGeom prst="rect">
            <a:avLst/>
          </a:prstGeom>
          <a:noFill/>
          <a:ln w="9525">
            <a:noFill/>
            <a:miter lim="800000"/>
            <a:headEnd/>
            <a:tailEnd/>
          </a:ln>
          <a:effectLst/>
        </p:spPr>
        <p:txBody>
          <a:bodyPr vert="horz" wrap="square" lIns="0" tIns="0" rIns="18000" bIns="0" numCol="1" anchor="t" anchorCtr="0" compatLnSpc="1">
            <a:prstTxWarp prst="textNoShape">
              <a:avLst/>
            </a:prstTxWarp>
            <a:spAutoFit/>
          </a:bodyPr>
          <a:lstStyle>
            <a:lvl1pPr algn="l" defTabSz="820738" rtl="0" fontAlgn="base">
              <a:lnSpc>
                <a:spcPct val="100000"/>
              </a:lnSpc>
              <a:spcBef>
                <a:spcPct val="0"/>
              </a:spcBef>
              <a:spcAft>
                <a:spcPct val="0"/>
              </a:spcAft>
              <a:buSzTx/>
              <a:defRPr lang="de-DE" sz="700" b="0" kern="1200" smtClean="0">
                <a:solidFill>
                  <a:schemeClr val="tx1"/>
                </a:solidFill>
                <a:latin typeface="Arial" charset="0"/>
                <a:ea typeface="+mn-ea"/>
                <a:cs typeface="+mn-cs"/>
              </a:defRPr>
            </a:lvl1pPr>
          </a:lstStyle>
          <a:p>
            <a:fld id="{02E4C49F-4932-448C-8FF8-AE26104E0967}" type="slidenum">
              <a:rPr lang="en-GB">
                <a:solidFill>
                  <a:srgbClr val="003399"/>
                </a:solidFill>
              </a:rPr>
              <a:pPr/>
              <a:t>‹#›</a:t>
            </a:fld>
            <a:endParaRPr lang="en-GB" dirty="0">
              <a:solidFill>
                <a:srgbClr val="003399"/>
              </a:solidFill>
            </a:endParaRPr>
          </a:p>
        </p:txBody>
      </p:sp>
      <p:sp>
        <p:nvSpPr>
          <p:cNvPr id="11" name="Textplatzhalter 10"/>
          <p:cNvSpPr>
            <a:spLocks noGrp="1"/>
          </p:cNvSpPr>
          <p:nvPr>
            <p:ph type="body" sz="quarter" idx="13" hasCustomPrompt="1"/>
            <p:custDataLst>
              <p:tags r:id="rId4"/>
            </p:custDataLst>
          </p:nvPr>
        </p:nvSpPr>
        <p:spPr>
          <a:xfrm>
            <a:off x="393700" y="303212"/>
            <a:ext cx="7415212" cy="244475"/>
          </a:xfrm>
          <a:solidFill>
            <a:scrgbClr r="0" g="0" b="0">
              <a:alpha val="100"/>
            </a:scrgbClr>
          </a:solidFill>
          <a:ln w="9525" cap="flat" cmpd="sng" algn="ctr">
            <a:solidFill>
              <a:schemeClr val="tx1">
                <a:alpha val="100"/>
              </a:schemeClr>
            </a:solidFill>
            <a:prstDash val="solid"/>
            <a:miter lim="800000"/>
            <a:headEnd type="none" w="med" len="med"/>
            <a:tailEnd type="none" w="med" len="med"/>
          </a:ln>
        </p:spPr>
        <p:txBody>
          <a:bodyPr vert="horz" wrap="none" lIns="0" tIns="0" rIns="0" bIns="0" anchor="t" anchorCtr="0">
            <a:noAutofit/>
          </a:bodyPr>
          <a:lstStyle>
            <a:lvl1pPr marL="0" indent="0" algn="l" defTabSz="803275" rtl="0" fontAlgn="base">
              <a:lnSpc>
                <a:spcPct val="100000"/>
              </a:lnSpc>
              <a:spcBef>
                <a:spcPct val="0"/>
              </a:spcBef>
              <a:spcAft>
                <a:spcPct val="0"/>
              </a:spcAft>
              <a:buClr>
                <a:srgbClr val="009933"/>
              </a:buClr>
              <a:buSzPct val="100000"/>
              <a:buFont typeface="Arial"/>
              <a:buNone/>
              <a:defRPr sz="1600" b="0" i="0">
                <a:solidFill>
                  <a:srgbClr val="009933"/>
                </a:solidFill>
                <a:effectLst/>
                <a:latin typeface="Arial"/>
              </a:defRPr>
            </a:lvl1pPr>
          </a:lstStyle>
          <a:p>
            <a:pPr marL="0" lvl="0" indent="0" algn="l" defTabSz="803275" rtl="0" fontAlgn="base">
              <a:lnSpc>
                <a:spcPct val="100000"/>
              </a:lnSpc>
              <a:spcBef>
                <a:spcPct val="0"/>
              </a:spcBef>
              <a:spcAft>
                <a:spcPct val="0"/>
              </a:spcAft>
              <a:buClr>
                <a:srgbClr val="009933"/>
              </a:buClr>
              <a:buSzPct val="100000"/>
              <a:buFont typeface="Arial"/>
              <a:buNone/>
            </a:pPr>
            <a:r>
              <a:rPr lang="en-US" noProof="0" smtClean="0"/>
              <a:t>Chapter heading</a:t>
            </a:r>
          </a:p>
        </p:txBody>
      </p:sp>
    </p:spTree>
    <p:extLst>
      <p:ext uri="{BB962C8B-B14F-4D97-AF65-F5344CB8AC3E}">
        <p14:creationId xmlns:p14="http://schemas.microsoft.com/office/powerpoint/2010/main" val="7589292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211015" y="6477000"/>
            <a:ext cx="7877908" cy="228600"/>
          </a:xfrm>
          <a:prstGeom prst="rect">
            <a:avLst/>
          </a:prstGeom>
        </p:spPr>
        <p:txBody>
          <a:bodyPr/>
          <a:lstStyle>
            <a:lvl1pPr algn="l">
              <a:defRPr sz="900" i="1"/>
            </a:lvl1pPr>
          </a:lstStyle>
          <a:p>
            <a:r>
              <a:rPr lang="en-US" smtClean="0"/>
              <a:t>© SQS Software Quality Systems</a:t>
            </a:r>
            <a:endParaRPr lang="en-US" dirty="0"/>
          </a:p>
        </p:txBody>
      </p:sp>
      <p:sp>
        <p:nvSpPr>
          <p:cNvPr id="6" name="Slide Number Placeholder 5"/>
          <p:cNvSpPr>
            <a:spLocks noGrp="1"/>
          </p:cNvSpPr>
          <p:nvPr>
            <p:ph type="sldNum" sz="quarter" idx="12"/>
          </p:nvPr>
        </p:nvSpPr>
        <p:spPr>
          <a:xfrm>
            <a:off x="8159262" y="6477000"/>
            <a:ext cx="773723" cy="228600"/>
          </a:xfrm>
          <a:prstGeom prst="rect">
            <a:avLst/>
          </a:prstGeom>
        </p:spPr>
        <p:txBody>
          <a:bodyPr/>
          <a:lstStyle>
            <a:lvl1pPr>
              <a:defRPr sz="900" i="1"/>
            </a:lvl1pPr>
          </a:lstStyle>
          <a:p>
            <a:fld id="{C11E86EE-93B9-49F5-B7D6-9E8BF7A626FD}" type="slidenum">
              <a:rPr lang="en-US" smtClean="0"/>
              <a:pPr/>
              <a:t>‹#›</a:t>
            </a:fld>
            <a:endParaRPr lang="en-US" dirty="0"/>
          </a:p>
        </p:txBody>
      </p:sp>
      <p:sp>
        <p:nvSpPr>
          <p:cNvPr id="22" name="Title 1"/>
          <p:cNvSpPr>
            <a:spLocks noGrp="1"/>
          </p:cNvSpPr>
          <p:nvPr>
            <p:ph type="title"/>
          </p:nvPr>
        </p:nvSpPr>
        <p:spPr>
          <a:xfrm>
            <a:off x="211016" y="228600"/>
            <a:ext cx="6752492" cy="715962"/>
          </a:xfrm>
          <a:prstGeom prst="rect">
            <a:avLst/>
          </a:prstGeom>
        </p:spPr>
        <p:txBody>
          <a:bodyPr anchor="b" anchorCtr="0">
            <a:normAutofit/>
          </a:bodyPr>
          <a:lstStyle>
            <a:lvl1pPr algn="l">
              <a:defRPr sz="3600" b="1">
                <a:latin typeface="Calibri" pitchFamily="34" charset="0"/>
              </a:defRPr>
            </a:lvl1pPr>
          </a:lstStyle>
          <a:p>
            <a:r>
              <a:rPr lang="en-US" dirty="0" smtClean="0"/>
              <a:t>Click to edit Master title style</a:t>
            </a:r>
            <a:endParaRPr lang="en-US" dirty="0"/>
          </a:p>
        </p:txBody>
      </p:sp>
      <p:sp>
        <p:nvSpPr>
          <p:cNvPr id="8" name="Footer Placeholder 4"/>
          <p:cNvSpPr txBox="1">
            <a:spLocks/>
          </p:cNvSpPr>
          <p:nvPr userDrawn="1"/>
        </p:nvSpPr>
        <p:spPr>
          <a:xfrm>
            <a:off x="56941" y="6382657"/>
            <a:ext cx="8758813" cy="449263"/>
          </a:xfrm>
          <a:prstGeom prst="rect">
            <a:avLst/>
          </a:prstGeo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schemeClr val="tx1">
                    <a:tint val="75000"/>
                  </a:schemeClr>
                </a:solidFill>
                <a:effectLst/>
                <a:uLnTx/>
                <a:uFillTx/>
                <a:latin typeface="+mn-lt"/>
                <a:ea typeface="+mn-ea"/>
                <a:cs typeface="+mn-cs"/>
              </a:rPr>
              <a:t>RESTRICTED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chemeClr val="tx1">
                    <a:tint val="75000"/>
                  </a:schemeClr>
                </a:solidFill>
                <a:effectLst/>
                <a:uLnTx/>
                <a:uFillTx/>
                <a:latin typeface="+mn-lt"/>
                <a:ea typeface="+mn-ea"/>
                <a:cs typeface="+mn-cs"/>
              </a:rPr>
              <a:t>© Thinksoft Global: This is Thinksoft proprietary and can not be copied or shared out side the intended purpose without explicit written permission of Thinksoft</a:t>
            </a:r>
          </a:p>
        </p:txBody>
      </p:sp>
      <p:pic>
        <p:nvPicPr>
          <p:cNvPr id="10" name="Picture 6" descr="logo lr.jpg"/>
          <p:cNvPicPr>
            <a:picLocks noChangeAspect="1"/>
          </p:cNvPicPr>
          <p:nvPr userDrawn="1"/>
        </p:nvPicPr>
        <p:blipFill>
          <a:blip r:embed="rId2" cstate="print">
            <a:clrChange>
              <a:clrFrom>
                <a:srgbClr val="FFFDFF"/>
              </a:clrFrom>
              <a:clrTo>
                <a:srgbClr val="FFFDFF">
                  <a:alpha val="0"/>
                </a:srgbClr>
              </a:clrTo>
            </a:clrChange>
          </a:blip>
          <a:srcRect/>
          <a:stretch>
            <a:fillRect/>
          </a:stretch>
        </p:blipFill>
        <p:spPr bwMode="auto">
          <a:xfrm>
            <a:off x="7676729" y="-87084"/>
            <a:ext cx="1628042" cy="785813"/>
          </a:xfrm>
          <a:prstGeom prst="rect">
            <a:avLst/>
          </a:prstGeom>
          <a:noFill/>
          <a:ln w="9525">
            <a:noFill/>
            <a:miter lim="800000"/>
            <a:headEnd/>
            <a:tailEnd/>
          </a:ln>
        </p:spPr>
      </p:pic>
      <p:sp>
        <p:nvSpPr>
          <p:cNvPr id="7" name="Content Placeholder 2"/>
          <p:cNvSpPr>
            <a:spLocks noGrp="1"/>
          </p:cNvSpPr>
          <p:nvPr>
            <p:ph idx="1"/>
          </p:nvPr>
        </p:nvSpPr>
        <p:spPr>
          <a:xfrm>
            <a:off x="211015" y="1295401"/>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3"/>
          </p:nvPr>
        </p:nvSpPr>
        <p:spPr>
          <a:xfrm>
            <a:off x="4772880" y="1288147"/>
            <a:ext cx="4196862" cy="4830764"/>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83160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2.xml"/><Relationship Id="rId3" Type="http://schemas.openxmlformats.org/officeDocument/2006/relationships/slideLayout" Target="../slideLayouts/slideLayout9.xml"/><Relationship Id="rId7" Type="http://schemas.openxmlformats.org/officeDocument/2006/relationships/tags" Target="../tags/tag1.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56.xml"/><Relationship Id="rId117" Type="http://schemas.openxmlformats.org/officeDocument/2006/relationships/slideLayout" Target="../slideLayouts/slideLayout147.xml"/><Relationship Id="rId21" Type="http://schemas.openxmlformats.org/officeDocument/2006/relationships/slideLayout" Target="../slideLayouts/slideLayout51.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63" Type="http://schemas.openxmlformats.org/officeDocument/2006/relationships/slideLayout" Target="../slideLayouts/slideLayout93.xml"/><Relationship Id="rId68" Type="http://schemas.openxmlformats.org/officeDocument/2006/relationships/slideLayout" Target="../slideLayouts/slideLayout98.xml"/><Relationship Id="rId84" Type="http://schemas.openxmlformats.org/officeDocument/2006/relationships/slideLayout" Target="../slideLayouts/slideLayout114.xml"/><Relationship Id="rId89" Type="http://schemas.openxmlformats.org/officeDocument/2006/relationships/slideLayout" Target="../slideLayouts/slideLayout119.xml"/><Relationship Id="rId112" Type="http://schemas.openxmlformats.org/officeDocument/2006/relationships/slideLayout" Target="../slideLayouts/slideLayout142.xml"/><Relationship Id="rId16" Type="http://schemas.openxmlformats.org/officeDocument/2006/relationships/slideLayout" Target="../slideLayouts/slideLayout46.xml"/><Relationship Id="rId107" Type="http://schemas.openxmlformats.org/officeDocument/2006/relationships/slideLayout" Target="../slideLayouts/slideLayout137.xml"/><Relationship Id="rId11" Type="http://schemas.openxmlformats.org/officeDocument/2006/relationships/slideLayout" Target="../slideLayouts/slideLayout41.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3" Type="http://schemas.openxmlformats.org/officeDocument/2006/relationships/slideLayout" Target="../slideLayouts/slideLayout83.xml"/><Relationship Id="rId58" Type="http://schemas.openxmlformats.org/officeDocument/2006/relationships/slideLayout" Target="../slideLayouts/slideLayout88.xml"/><Relationship Id="rId74" Type="http://schemas.openxmlformats.org/officeDocument/2006/relationships/slideLayout" Target="../slideLayouts/slideLayout104.xml"/><Relationship Id="rId79" Type="http://schemas.openxmlformats.org/officeDocument/2006/relationships/slideLayout" Target="../slideLayouts/slideLayout109.xml"/><Relationship Id="rId102" Type="http://schemas.openxmlformats.org/officeDocument/2006/relationships/slideLayout" Target="../slideLayouts/slideLayout132.xml"/><Relationship Id="rId123" Type="http://schemas.openxmlformats.org/officeDocument/2006/relationships/slideLayout" Target="../slideLayouts/slideLayout153.xml"/><Relationship Id="rId128" Type="http://schemas.openxmlformats.org/officeDocument/2006/relationships/slideLayout" Target="../slideLayouts/slideLayout158.xml"/><Relationship Id="rId5" Type="http://schemas.openxmlformats.org/officeDocument/2006/relationships/slideLayout" Target="../slideLayouts/slideLayout35.xml"/><Relationship Id="rId90" Type="http://schemas.openxmlformats.org/officeDocument/2006/relationships/slideLayout" Target="../slideLayouts/slideLayout120.xml"/><Relationship Id="rId95" Type="http://schemas.openxmlformats.org/officeDocument/2006/relationships/slideLayout" Target="../slideLayouts/slideLayout125.xml"/><Relationship Id="rId19" Type="http://schemas.openxmlformats.org/officeDocument/2006/relationships/slideLayout" Target="../slideLayouts/slideLayout4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56" Type="http://schemas.openxmlformats.org/officeDocument/2006/relationships/slideLayout" Target="../slideLayouts/slideLayout86.xml"/><Relationship Id="rId64" Type="http://schemas.openxmlformats.org/officeDocument/2006/relationships/slideLayout" Target="../slideLayouts/slideLayout94.xml"/><Relationship Id="rId69" Type="http://schemas.openxmlformats.org/officeDocument/2006/relationships/slideLayout" Target="../slideLayouts/slideLayout99.xml"/><Relationship Id="rId77" Type="http://schemas.openxmlformats.org/officeDocument/2006/relationships/slideLayout" Target="../slideLayouts/slideLayout107.xml"/><Relationship Id="rId100" Type="http://schemas.openxmlformats.org/officeDocument/2006/relationships/slideLayout" Target="../slideLayouts/slideLayout130.xml"/><Relationship Id="rId105" Type="http://schemas.openxmlformats.org/officeDocument/2006/relationships/slideLayout" Target="../slideLayouts/slideLayout135.xml"/><Relationship Id="rId113" Type="http://schemas.openxmlformats.org/officeDocument/2006/relationships/slideLayout" Target="../slideLayouts/slideLayout143.xml"/><Relationship Id="rId118" Type="http://schemas.openxmlformats.org/officeDocument/2006/relationships/slideLayout" Target="../slideLayouts/slideLayout148.xml"/><Relationship Id="rId126" Type="http://schemas.openxmlformats.org/officeDocument/2006/relationships/slideLayout" Target="../slideLayouts/slideLayout156.xml"/><Relationship Id="rId8" Type="http://schemas.openxmlformats.org/officeDocument/2006/relationships/slideLayout" Target="../slideLayouts/slideLayout38.xml"/><Relationship Id="rId51" Type="http://schemas.openxmlformats.org/officeDocument/2006/relationships/slideLayout" Target="../slideLayouts/slideLayout81.xml"/><Relationship Id="rId72" Type="http://schemas.openxmlformats.org/officeDocument/2006/relationships/slideLayout" Target="../slideLayouts/slideLayout102.xml"/><Relationship Id="rId80" Type="http://schemas.openxmlformats.org/officeDocument/2006/relationships/slideLayout" Target="../slideLayouts/slideLayout110.xml"/><Relationship Id="rId85" Type="http://schemas.openxmlformats.org/officeDocument/2006/relationships/slideLayout" Target="../slideLayouts/slideLayout115.xml"/><Relationship Id="rId93" Type="http://schemas.openxmlformats.org/officeDocument/2006/relationships/slideLayout" Target="../slideLayouts/slideLayout123.xml"/><Relationship Id="rId98" Type="http://schemas.openxmlformats.org/officeDocument/2006/relationships/slideLayout" Target="../slideLayouts/slideLayout128.xml"/><Relationship Id="rId121" Type="http://schemas.openxmlformats.org/officeDocument/2006/relationships/slideLayout" Target="../slideLayouts/slideLayout151.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59" Type="http://schemas.openxmlformats.org/officeDocument/2006/relationships/slideLayout" Target="../slideLayouts/slideLayout89.xml"/><Relationship Id="rId67" Type="http://schemas.openxmlformats.org/officeDocument/2006/relationships/slideLayout" Target="../slideLayouts/slideLayout97.xml"/><Relationship Id="rId103" Type="http://schemas.openxmlformats.org/officeDocument/2006/relationships/slideLayout" Target="../slideLayouts/slideLayout133.xml"/><Relationship Id="rId108" Type="http://schemas.openxmlformats.org/officeDocument/2006/relationships/slideLayout" Target="../slideLayouts/slideLayout138.xml"/><Relationship Id="rId116" Type="http://schemas.openxmlformats.org/officeDocument/2006/relationships/slideLayout" Target="../slideLayouts/slideLayout146.xml"/><Relationship Id="rId124" Type="http://schemas.openxmlformats.org/officeDocument/2006/relationships/slideLayout" Target="../slideLayouts/slideLayout154.xml"/><Relationship Id="rId129" Type="http://schemas.openxmlformats.org/officeDocument/2006/relationships/theme" Target="../theme/theme5.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54" Type="http://schemas.openxmlformats.org/officeDocument/2006/relationships/slideLayout" Target="../slideLayouts/slideLayout84.xml"/><Relationship Id="rId62" Type="http://schemas.openxmlformats.org/officeDocument/2006/relationships/slideLayout" Target="../slideLayouts/slideLayout92.xml"/><Relationship Id="rId70" Type="http://schemas.openxmlformats.org/officeDocument/2006/relationships/slideLayout" Target="../slideLayouts/slideLayout100.xml"/><Relationship Id="rId75" Type="http://schemas.openxmlformats.org/officeDocument/2006/relationships/slideLayout" Target="../slideLayouts/slideLayout105.xml"/><Relationship Id="rId83" Type="http://schemas.openxmlformats.org/officeDocument/2006/relationships/slideLayout" Target="../slideLayouts/slideLayout113.xml"/><Relationship Id="rId88" Type="http://schemas.openxmlformats.org/officeDocument/2006/relationships/slideLayout" Target="../slideLayouts/slideLayout118.xml"/><Relationship Id="rId91" Type="http://schemas.openxmlformats.org/officeDocument/2006/relationships/slideLayout" Target="../slideLayouts/slideLayout121.xml"/><Relationship Id="rId96" Type="http://schemas.openxmlformats.org/officeDocument/2006/relationships/slideLayout" Target="../slideLayouts/slideLayout126.xml"/><Relationship Id="rId111" Type="http://schemas.openxmlformats.org/officeDocument/2006/relationships/slideLayout" Target="../slideLayouts/slideLayout14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57" Type="http://schemas.openxmlformats.org/officeDocument/2006/relationships/slideLayout" Target="../slideLayouts/slideLayout87.xml"/><Relationship Id="rId106" Type="http://schemas.openxmlformats.org/officeDocument/2006/relationships/slideLayout" Target="../slideLayouts/slideLayout136.xml"/><Relationship Id="rId114" Type="http://schemas.openxmlformats.org/officeDocument/2006/relationships/slideLayout" Target="../slideLayouts/slideLayout144.xml"/><Relationship Id="rId119" Type="http://schemas.openxmlformats.org/officeDocument/2006/relationships/slideLayout" Target="../slideLayouts/slideLayout149.xml"/><Relationship Id="rId127" Type="http://schemas.openxmlformats.org/officeDocument/2006/relationships/slideLayout" Target="../slideLayouts/slideLayout157.xml"/><Relationship Id="rId10" Type="http://schemas.openxmlformats.org/officeDocument/2006/relationships/slideLayout" Target="../slideLayouts/slideLayout40.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slideLayout" Target="../slideLayouts/slideLayout82.xml"/><Relationship Id="rId60" Type="http://schemas.openxmlformats.org/officeDocument/2006/relationships/slideLayout" Target="../slideLayouts/slideLayout90.xml"/><Relationship Id="rId65" Type="http://schemas.openxmlformats.org/officeDocument/2006/relationships/slideLayout" Target="../slideLayouts/slideLayout95.xml"/><Relationship Id="rId73" Type="http://schemas.openxmlformats.org/officeDocument/2006/relationships/slideLayout" Target="../slideLayouts/slideLayout103.xml"/><Relationship Id="rId78" Type="http://schemas.openxmlformats.org/officeDocument/2006/relationships/slideLayout" Target="../slideLayouts/slideLayout108.xml"/><Relationship Id="rId81" Type="http://schemas.openxmlformats.org/officeDocument/2006/relationships/slideLayout" Target="../slideLayouts/slideLayout111.xml"/><Relationship Id="rId86" Type="http://schemas.openxmlformats.org/officeDocument/2006/relationships/slideLayout" Target="../slideLayouts/slideLayout116.xml"/><Relationship Id="rId94" Type="http://schemas.openxmlformats.org/officeDocument/2006/relationships/slideLayout" Target="../slideLayouts/slideLayout124.xml"/><Relationship Id="rId99" Type="http://schemas.openxmlformats.org/officeDocument/2006/relationships/slideLayout" Target="../slideLayouts/slideLayout129.xml"/><Relationship Id="rId101" Type="http://schemas.openxmlformats.org/officeDocument/2006/relationships/slideLayout" Target="../slideLayouts/slideLayout131.xml"/><Relationship Id="rId122" Type="http://schemas.openxmlformats.org/officeDocument/2006/relationships/slideLayout" Target="../slideLayouts/slideLayout15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9" Type="http://schemas.openxmlformats.org/officeDocument/2006/relationships/slideLayout" Target="../slideLayouts/slideLayout69.xml"/><Relationship Id="rId109" Type="http://schemas.openxmlformats.org/officeDocument/2006/relationships/slideLayout" Target="../slideLayouts/slideLayout139.xml"/><Relationship Id="rId34" Type="http://schemas.openxmlformats.org/officeDocument/2006/relationships/slideLayout" Target="../slideLayouts/slideLayout64.xml"/><Relationship Id="rId50" Type="http://schemas.openxmlformats.org/officeDocument/2006/relationships/slideLayout" Target="../slideLayouts/slideLayout80.xml"/><Relationship Id="rId55" Type="http://schemas.openxmlformats.org/officeDocument/2006/relationships/slideLayout" Target="../slideLayouts/slideLayout85.xml"/><Relationship Id="rId76" Type="http://schemas.openxmlformats.org/officeDocument/2006/relationships/slideLayout" Target="../slideLayouts/slideLayout106.xml"/><Relationship Id="rId97" Type="http://schemas.openxmlformats.org/officeDocument/2006/relationships/slideLayout" Target="../slideLayouts/slideLayout127.xml"/><Relationship Id="rId104" Type="http://schemas.openxmlformats.org/officeDocument/2006/relationships/slideLayout" Target="../slideLayouts/slideLayout134.xml"/><Relationship Id="rId120" Type="http://schemas.openxmlformats.org/officeDocument/2006/relationships/slideLayout" Target="../slideLayouts/slideLayout150.xml"/><Relationship Id="rId125" Type="http://schemas.openxmlformats.org/officeDocument/2006/relationships/slideLayout" Target="../slideLayouts/slideLayout155.xml"/><Relationship Id="rId7" Type="http://schemas.openxmlformats.org/officeDocument/2006/relationships/slideLayout" Target="../slideLayouts/slideLayout37.xml"/><Relationship Id="rId71" Type="http://schemas.openxmlformats.org/officeDocument/2006/relationships/slideLayout" Target="../slideLayouts/slideLayout101.xml"/><Relationship Id="rId92" Type="http://schemas.openxmlformats.org/officeDocument/2006/relationships/slideLayout" Target="../slideLayouts/slideLayout122.xml"/><Relationship Id="rId2" Type="http://schemas.openxmlformats.org/officeDocument/2006/relationships/slideLayout" Target="../slideLayouts/slideLayout32.xml"/><Relationship Id="rId29" Type="http://schemas.openxmlformats.org/officeDocument/2006/relationships/slideLayout" Target="../slideLayouts/slideLayout59.xml"/><Relationship Id="rId24" Type="http://schemas.openxmlformats.org/officeDocument/2006/relationships/slideLayout" Target="../slideLayouts/slideLayout54.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66" Type="http://schemas.openxmlformats.org/officeDocument/2006/relationships/slideLayout" Target="../slideLayouts/slideLayout96.xml"/><Relationship Id="rId87" Type="http://schemas.openxmlformats.org/officeDocument/2006/relationships/slideLayout" Target="../slideLayouts/slideLayout117.xml"/><Relationship Id="rId110" Type="http://schemas.openxmlformats.org/officeDocument/2006/relationships/slideLayout" Target="../slideLayouts/slideLayout140.xml"/><Relationship Id="rId115" Type="http://schemas.openxmlformats.org/officeDocument/2006/relationships/slideLayout" Target="../slideLayouts/slideLayout145.xml"/><Relationship Id="rId61" Type="http://schemas.openxmlformats.org/officeDocument/2006/relationships/slideLayout" Target="../slideLayouts/slideLayout91.xml"/><Relationship Id="rId82"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419642"/>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0" r:id="rId3"/>
    <p:sldLayoutId id="2147483650" r:id="rId4"/>
    <p:sldLayoutId id="2147483661" r:id="rId5"/>
    <p:sldLayoutId id="2147483651" r:id="rId6"/>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03842" name="Rectangle 2"/>
          <p:cNvSpPr>
            <a:spLocks noGrp="1" noChangeArrowheads="1"/>
          </p:cNvSpPr>
          <p:nvPr>
            <p:ph type="title"/>
            <p:custDataLst>
              <p:tags r:id="rId7"/>
            </p:custDataLst>
          </p:nvPr>
        </p:nvSpPr>
        <p:spPr bwMode="gray">
          <a:xfrm>
            <a:off x="395287" y="581025"/>
            <a:ext cx="7439025" cy="304800"/>
          </a:xfrm>
          <a:prstGeom prst="rect">
            <a:avLst/>
          </a:prstGeom>
          <a:solidFill>
            <a:scrgbClr r="0" g="0" b="0">
              <a:alpha val="100"/>
            </a:scrgbClr>
          </a:solidFill>
          <a:ln w="9525" cap="flat" cmpd="sng" algn="ctr">
            <a:solidFill>
              <a:schemeClr val="tx1">
                <a:alpha val="100"/>
              </a:schemeClr>
            </a:solidFill>
            <a:prstDash val="solid"/>
            <a:miter lim="800000"/>
            <a:headEnd type="none" w="med" len="med"/>
            <a:tailEnd type="none" w="med" len="med"/>
          </a:ln>
          <a:effectLst/>
        </p:spPr>
        <p:txBody>
          <a:bodyPr vert="horz" wrap="square" lIns="0" tIns="0" rIns="0" bIns="0" numCol="1" anchor="t" anchorCtr="0" compatLnSpc="1">
            <a:prstTxWarp prst="textNoShape">
              <a:avLst/>
            </a:prstTxWarp>
            <a:spAutoFit/>
          </a:bodyPr>
          <a:lstStyle/>
          <a:p>
            <a:pPr marL="0" lvl="0" indent="0" algn="l" defTabSz="820738" rtl="0" eaLnBrk="1" fontAlgn="base" hangingPunct="1">
              <a:lnSpc>
                <a:spcPct val="100000"/>
              </a:lnSpc>
              <a:spcBef>
                <a:spcPct val="0"/>
              </a:spcBef>
              <a:spcAft>
                <a:spcPct val="0"/>
              </a:spcAft>
              <a:buClr>
                <a:srgbClr val="009933"/>
              </a:buClr>
              <a:buSzPct val="100000"/>
              <a:buFont typeface="Arial"/>
              <a:buNone/>
            </a:pPr>
            <a:r>
              <a:rPr lang="en-US" noProof="0" smtClean="0"/>
              <a:t>Click to edit Master core message style</a:t>
            </a:r>
          </a:p>
        </p:txBody>
      </p:sp>
      <p:sp>
        <p:nvSpPr>
          <p:cNvPr id="803843" name="Rectangle 3"/>
          <p:cNvSpPr>
            <a:spLocks noGrp="1" noChangeArrowheads="1"/>
          </p:cNvSpPr>
          <p:nvPr>
            <p:ph type="body" idx="1"/>
            <p:custDataLst>
              <p:tags r:id="rId8"/>
            </p:custDataLst>
          </p:nvPr>
        </p:nvSpPr>
        <p:spPr bwMode="gray">
          <a:xfrm>
            <a:off x="393700" y="1489075"/>
            <a:ext cx="8355010" cy="5010150"/>
          </a:xfrm>
          <a:prstGeom prst="rect">
            <a:avLst/>
          </a:prstGeom>
          <a:solidFill>
            <a:srgbClr val="000000">
              <a:alpha val="100"/>
            </a:srgbClr>
          </a:solidFill>
          <a:ln w="9525" cap="flat" cmpd="sng" algn="ctr">
            <a:solidFill>
              <a:srgbClr val="003399">
                <a:alpha val="100"/>
              </a:srgbClr>
            </a:solidFill>
            <a:prstDash val="solid"/>
            <a:miter lim="800000"/>
            <a:headEnd type="none" w="med" len="med"/>
            <a:tailEnd type="none" w="med" len="med"/>
          </a:ln>
          <a:effectLst/>
        </p:spPr>
        <p:txBody>
          <a:bodyPr vert="horz" wrap="square" lIns="0" tIns="0" rIns="0" bIns="0" numCol="1" anchor="t" anchorCtr="0" compatLnSpc="1">
            <a:prstTxWarp prst="textNoShape">
              <a:avLst/>
            </a:prstTxWarp>
            <a:noAutofit/>
          </a:bodyPr>
          <a:lstStyle/>
          <a:p>
            <a:pPr marL="0" lvl="0" indent="0" algn="l" defTabSz="803275" rtl="0" eaLnBrk="1" fontAlgn="base" hangingPunct="1">
              <a:lnSpc>
                <a:spcPct val="100000"/>
              </a:lnSpc>
              <a:spcBef>
                <a:spcPct val="0"/>
              </a:spcBef>
              <a:spcAft>
                <a:spcPct val="40000"/>
              </a:spcAft>
              <a:buClr>
                <a:srgbClr val="003399"/>
              </a:buClr>
              <a:buSzPct val="120000"/>
              <a:buFont typeface="Arial"/>
              <a:buNone/>
            </a:pPr>
            <a:r>
              <a:rPr lang="en-US" noProof="0" smtClean="0"/>
              <a:t>Click to edit Master copytext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03846" name="Line 6"/>
          <p:cNvSpPr>
            <a:spLocks noChangeShapeType="1"/>
          </p:cNvSpPr>
          <p:nvPr/>
        </p:nvSpPr>
        <p:spPr bwMode="gray">
          <a:xfrm>
            <a:off x="395288" y="1263650"/>
            <a:ext cx="8356600" cy="0"/>
          </a:xfrm>
          <a:prstGeom prst="line">
            <a:avLst/>
          </a:prstGeom>
          <a:noFill/>
          <a:ln w="9525">
            <a:solidFill>
              <a:schemeClr val="accent2"/>
            </a:solidFill>
            <a:round/>
            <a:headEnd/>
            <a:tailEnd/>
          </a:ln>
          <a:effectLst/>
        </p:spPr>
        <p:txBody>
          <a:bodyPr lIns="0" tIns="0" rIns="0" bIns="0" anchor="ctr">
            <a:spAutoFit/>
          </a:bodyPr>
          <a:lstStyle/>
          <a:p>
            <a:pPr algn="ctr" fontAlgn="base">
              <a:lnSpc>
                <a:spcPct val="130000"/>
              </a:lnSpc>
              <a:spcBef>
                <a:spcPct val="0"/>
              </a:spcBef>
              <a:spcAft>
                <a:spcPct val="0"/>
              </a:spcAft>
              <a:buSzPct val="120000"/>
            </a:pPr>
            <a:endParaRPr lang="en-GB" sz="1600" b="1" dirty="0">
              <a:solidFill>
                <a:srgbClr val="003399"/>
              </a:solidFill>
            </a:endParaRPr>
          </a:p>
        </p:txBody>
      </p:sp>
      <p:sp>
        <p:nvSpPr>
          <p:cNvPr id="803847" name="Line 7"/>
          <p:cNvSpPr>
            <a:spLocks noChangeShapeType="1"/>
          </p:cNvSpPr>
          <p:nvPr/>
        </p:nvSpPr>
        <p:spPr bwMode="gray">
          <a:xfrm>
            <a:off x="395288" y="6564313"/>
            <a:ext cx="8356600" cy="0"/>
          </a:xfrm>
          <a:prstGeom prst="line">
            <a:avLst/>
          </a:prstGeom>
          <a:noFill/>
          <a:ln w="9525">
            <a:solidFill>
              <a:schemeClr val="accent2"/>
            </a:solidFill>
            <a:round/>
            <a:headEnd/>
            <a:tailEnd/>
          </a:ln>
          <a:effectLst/>
        </p:spPr>
        <p:txBody>
          <a:bodyPr lIns="0" tIns="0" rIns="0" bIns="0" anchor="ctr">
            <a:spAutoFit/>
          </a:bodyPr>
          <a:lstStyle/>
          <a:p>
            <a:pPr algn="ctr" fontAlgn="base">
              <a:lnSpc>
                <a:spcPct val="130000"/>
              </a:lnSpc>
              <a:spcBef>
                <a:spcPct val="0"/>
              </a:spcBef>
              <a:spcAft>
                <a:spcPct val="0"/>
              </a:spcAft>
              <a:buSzPct val="120000"/>
            </a:pPr>
            <a:endParaRPr lang="en-GB" sz="1600" b="1" dirty="0">
              <a:solidFill>
                <a:srgbClr val="003399"/>
              </a:solidFill>
            </a:endParaRPr>
          </a:p>
        </p:txBody>
      </p:sp>
      <p:pic>
        <p:nvPicPr>
          <p:cNvPr id="803848" name="Picture 8" descr="SQS_Logo+Claim_Deutschl_RGB_Aktuell"/>
          <p:cNvPicPr>
            <a:picLocks noChangeAspect="1" noChangeArrowheads="1"/>
          </p:cNvPicPr>
          <p:nvPr/>
        </p:nvPicPr>
        <p:blipFill>
          <a:blip r:embed="rId9" cstate="print"/>
          <a:srcRect l="62933"/>
          <a:stretch>
            <a:fillRect/>
          </a:stretch>
        </p:blipFill>
        <p:spPr bwMode="gray">
          <a:xfrm>
            <a:off x="7813675" y="357188"/>
            <a:ext cx="935038" cy="795337"/>
          </a:xfrm>
          <a:prstGeom prst="rect">
            <a:avLst/>
          </a:prstGeom>
          <a:noFill/>
        </p:spPr>
      </p:pic>
      <p:sp>
        <p:nvSpPr>
          <p:cNvPr id="803849" name="sqs_chapter" hidden="1"/>
          <p:cNvSpPr txBox="1">
            <a:spLocks noChangeArrowheads="1"/>
          </p:cNvSpPr>
          <p:nvPr/>
        </p:nvSpPr>
        <p:spPr bwMode="gray">
          <a:xfrm>
            <a:off x="395288" y="303213"/>
            <a:ext cx="4437062" cy="244475"/>
          </a:xfrm>
          <a:prstGeom prst="rect">
            <a:avLst/>
          </a:prstGeom>
          <a:noFill/>
          <a:ln w="9525">
            <a:noFill/>
            <a:miter lim="800000"/>
            <a:headEnd/>
            <a:tailEnd/>
          </a:ln>
          <a:effectLst/>
        </p:spPr>
        <p:txBody>
          <a:bodyPr wrap="none" lIns="0" tIns="0" rIns="0" bIns="0">
            <a:spAutoFit/>
          </a:bodyPr>
          <a:lstStyle/>
          <a:p>
            <a:pPr defTabSz="820738" fontAlgn="base">
              <a:spcBef>
                <a:spcPct val="0"/>
              </a:spcBef>
              <a:spcAft>
                <a:spcPct val="0"/>
              </a:spcAft>
            </a:pPr>
            <a:r>
              <a:rPr lang="de-DE" sz="1600">
                <a:solidFill>
                  <a:srgbClr val="009933"/>
                </a:solidFill>
              </a:rPr>
              <a:t>Kapitelüberschrift – markieren und überschreiben</a:t>
            </a:r>
          </a:p>
        </p:txBody>
      </p:sp>
      <p:sp>
        <p:nvSpPr>
          <p:cNvPr id="803850" name="sqs_source" hidden="1"/>
          <p:cNvSpPr txBox="1">
            <a:spLocks noChangeArrowheads="1"/>
          </p:cNvSpPr>
          <p:nvPr/>
        </p:nvSpPr>
        <p:spPr bwMode="auto">
          <a:xfrm>
            <a:off x="395288" y="6151563"/>
            <a:ext cx="8374062" cy="366712"/>
          </a:xfrm>
          <a:prstGeom prst="rect">
            <a:avLst/>
          </a:prstGeom>
          <a:noFill/>
          <a:ln w="9525">
            <a:noFill/>
            <a:miter lim="800000"/>
            <a:headEnd/>
            <a:tailEnd/>
          </a:ln>
          <a:effectLst/>
        </p:spPr>
        <p:txBody>
          <a:bodyPr lIns="0" tIns="0" rIns="0" bIns="0" anchor="b">
            <a:spAutoFit/>
          </a:bodyPr>
          <a:lstStyle/>
          <a:p>
            <a:pPr defTabSz="895350" fontAlgn="base">
              <a:spcBef>
                <a:spcPct val="0"/>
              </a:spcBef>
              <a:spcAft>
                <a:spcPct val="0"/>
              </a:spcAft>
              <a:tabLst>
                <a:tab pos="176213" algn="l"/>
              </a:tabLst>
            </a:pPr>
            <a:r>
              <a:rPr lang="de-DE" sz="800">
                <a:solidFill>
                  <a:srgbClr val="808080"/>
                </a:solidFill>
              </a:rPr>
              <a:t>*	Fußnote</a:t>
            </a:r>
            <a:br>
              <a:rPr lang="de-DE" sz="800">
                <a:solidFill>
                  <a:srgbClr val="808080"/>
                </a:solidFill>
              </a:rPr>
            </a:br>
            <a:r>
              <a:rPr lang="de-DE" sz="800">
                <a:solidFill>
                  <a:srgbClr val="808080"/>
                </a:solidFill>
              </a:rPr>
              <a:t>**	Fußnote</a:t>
            </a:r>
          </a:p>
          <a:p>
            <a:pPr defTabSz="895350" fontAlgn="base">
              <a:spcBef>
                <a:spcPct val="0"/>
              </a:spcBef>
              <a:spcAft>
                <a:spcPct val="0"/>
              </a:spcAft>
              <a:tabLst>
                <a:tab pos="176213" algn="l"/>
              </a:tabLst>
            </a:pPr>
            <a:r>
              <a:rPr lang="de-DE" sz="800">
                <a:solidFill>
                  <a:srgbClr val="808080"/>
                </a:solidFill>
              </a:rPr>
              <a:t>Quelle: Quelle</a:t>
            </a:r>
          </a:p>
        </p:txBody>
      </p:sp>
    </p:spTree>
    <p:extLst>
      <p:ext uri="{BB962C8B-B14F-4D97-AF65-F5344CB8AC3E}">
        <p14:creationId xmlns:p14="http://schemas.microsoft.com/office/powerpoint/2010/main" val="353482684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iming>
    <p:tnLst>
      <p:par>
        <p:cTn id="1" dur="indefinite" restart="never" nodeType="tmRoot"/>
      </p:par>
    </p:tnLst>
  </p:timing>
  <p:hf hdr="0" dt="0"/>
  <p:txStyles>
    <p:titleStyle>
      <a:lvl1pPr marL="0" indent="0" algn="l" defTabSz="820738" rtl="0" eaLnBrk="1" fontAlgn="base" hangingPunct="1">
        <a:lnSpc>
          <a:spcPct val="100000"/>
        </a:lnSpc>
        <a:spcBef>
          <a:spcPct val="0"/>
        </a:spcBef>
        <a:spcAft>
          <a:spcPct val="0"/>
        </a:spcAft>
        <a:buClr>
          <a:srgbClr val="009933"/>
        </a:buClr>
        <a:buSzPct val="100000"/>
        <a:buFontTx/>
        <a:buChar char="•"/>
        <a:defRPr sz="2000" b="1" i="0" u="none">
          <a:solidFill>
            <a:srgbClr val="009933"/>
          </a:solidFill>
          <a:effectLst/>
          <a:latin typeface="Arial"/>
          <a:ea typeface="+mj-ea"/>
          <a:cs typeface="+mj-cs"/>
        </a:defRPr>
      </a:lvl1pPr>
      <a:lvl2pPr algn="l" defTabSz="820738" rtl="0" eaLnBrk="1" fontAlgn="base" hangingPunct="1">
        <a:spcBef>
          <a:spcPct val="0"/>
        </a:spcBef>
        <a:spcAft>
          <a:spcPct val="0"/>
        </a:spcAft>
        <a:buClr>
          <a:srgbClr val="009933"/>
        </a:buClr>
        <a:buSzPct val="100000"/>
        <a:defRPr sz="2000" b="1">
          <a:solidFill>
            <a:srgbClr val="009933"/>
          </a:solidFill>
          <a:latin typeface="Arial" charset="0"/>
        </a:defRPr>
      </a:lvl2pPr>
      <a:lvl3pPr algn="l" defTabSz="820738" rtl="0" eaLnBrk="1" fontAlgn="base" hangingPunct="1">
        <a:spcBef>
          <a:spcPct val="0"/>
        </a:spcBef>
        <a:spcAft>
          <a:spcPct val="0"/>
        </a:spcAft>
        <a:buClr>
          <a:srgbClr val="009933"/>
        </a:buClr>
        <a:buSzPct val="100000"/>
        <a:defRPr sz="2000" b="1">
          <a:solidFill>
            <a:srgbClr val="009933"/>
          </a:solidFill>
          <a:latin typeface="Arial" charset="0"/>
        </a:defRPr>
      </a:lvl3pPr>
      <a:lvl4pPr algn="l" defTabSz="820738" rtl="0" eaLnBrk="1" fontAlgn="base" hangingPunct="1">
        <a:spcBef>
          <a:spcPct val="0"/>
        </a:spcBef>
        <a:spcAft>
          <a:spcPct val="0"/>
        </a:spcAft>
        <a:buClr>
          <a:srgbClr val="009933"/>
        </a:buClr>
        <a:buSzPct val="100000"/>
        <a:defRPr sz="2000" b="1">
          <a:solidFill>
            <a:srgbClr val="009933"/>
          </a:solidFill>
          <a:latin typeface="Arial" charset="0"/>
        </a:defRPr>
      </a:lvl4pPr>
      <a:lvl5pPr algn="l" defTabSz="820738" rtl="0" eaLnBrk="1" fontAlgn="base" hangingPunct="1">
        <a:spcBef>
          <a:spcPct val="0"/>
        </a:spcBef>
        <a:spcAft>
          <a:spcPct val="0"/>
        </a:spcAft>
        <a:buClr>
          <a:srgbClr val="009933"/>
        </a:buClr>
        <a:buSzPct val="100000"/>
        <a:defRPr sz="2000" b="1">
          <a:solidFill>
            <a:srgbClr val="009933"/>
          </a:solidFill>
          <a:latin typeface="Arial" charset="0"/>
        </a:defRPr>
      </a:lvl5pPr>
      <a:lvl6pPr marL="457200" algn="l" defTabSz="820738" rtl="0" eaLnBrk="1" fontAlgn="base" hangingPunct="1">
        <a:spcBef>
          <a:spcPct val="0"/>
        </a:spcBef>
        <a:spcAft>
          <a:spcPct val="0"/>
        </a:spcAft>
        <a:buClr>
          <a:srgbClr val="009933"/>
        </a:buClr>
        <a:buSzPct val="100000"/>
        <a:defRPr sz="2000" b="1">
          <a:solidFill>
            <a:srgbClr val="009933"/>
          </a:solidFill>
          <a:latin typeface="Arial" charset="0"/>
        </a:defRPr>
      </a:lvl6pPr>
      <a:lvl7pPr marL="914400" algn="l" defTabSz="820738" rtl="0" eaLnBrk="1" fontAlgn="base" hangingPunct="1">
        <a:spcBef>
          <a:spcPct val="0"/>
        </a:spcBef>
        <a:spcAft>
          <a:spcPct val="0"/>
        </a:spcAft>
        <a:buClr>
          <a:srgbClr val="009933"/>
        </a:buClr>
        <a:buSzPct val="100000"/>
        <a:defRPr sz="2000" b="1">
          <a:solidFill>
            <a:srgbClr val="009933"/>
          </a:solidFill>
          <a:latin typeface="Arial" charset="0"/>
        </a:defRPr>
      </a:lvl7pPr>
      <a:lvl8pPr marL="1371600" algn="l" defTabSz="820738" rtl="0" eaLnBrk="1" fontAlgn="base" hangingPunct="1">
        <a:spcBef>
          <a:spcPct val="0"/>
        </a:spcBef>
        <a:spcAft>
          <a:spcPct val="0"/>
        </a:spcAft>
        <a:buClr>
          <a:srgbClr val="009933"/>
        </a:buClr>
        <a:buSzPct val="100000"/>
        <a:defRPr sz="2000" b="1">
          <a:solidFill>
            <a:srgbClr val="009933"/>
          </a:solidFill>
          <a:latin typeface="Arial" charset="0"/>
        </a:defRPr>
      </a:lvl8pPr>
      <a:lvl9pPr marL="1828800" algn="l" defTabSz="820738" rtl="0" eaLnBrk="1" fontAlgn="base" hangingPunct="1">
        <a:spcBef>
          <a:spcPct val="0"/>
        </a:spcBef>
        <a:spcAft>
          <a:spcPct val="0"/>
        </a:spcAft>
        <a:buClr>
          <a:srgbClr val="009933"/>
        </a:buClr>
        <a:buSzPct val="100000"/>
        <a:defRPr sz="2000" b="1">
          <a:solidFill>
            <a:srgbClr val="009933"/>
          </a:solidFill>
          <a:latin typeface="Arial" charset="0"/>
        </a:defRPr>
      </a:lvl9pPr>
    </p:titleStyle>
    <p:bodyStyle>
      <a:lvl1pPr marL="0" indent="0" algn="l" defTabSz="803275" rtl="0" eaLnBrk="1" fontAlgn="base" hangingPunct="1">
        <a:lnSpc>
          <a:spcPct val="100000"/>
        </a:lnSpc>
        <a:spcBef>
          <a:spcPct val="0"/>
        </a:spcBef>
        <a:spcAft>
          <a:spcPct val="40000"/>
        </a:spcAft>
        <a:buClr>
          <a:srgbClr val="003399"/>
        </a:buClr>
        <a:buSzPct val="120000"/>
        <a:buFont typeface="Arial"/>
        <a:buChar char="•"/>
        <a:defRPr sz="1800" b="1">
          <a:solidFill>
            <a:srgbClr val="003399"/>
          </a:solidFill>
          <a:effectLst/>
          <a:latin typeface="Arial"/>
          <a:ea typeface="+mn-ea"/>
          <a:cs typeface="+mn-cs"/>
        </a:defRPr>
      </a:lvl1pPr>
      <a:lvl2pPr marL="271463" indent="-269875" algn="l" defTabSz="803275" rtl="0" eaLnBrk="1" fontAlgn="base" hangingPunct="1">
        <a:lnSpc>
          <a:spcPct val="95000"/>
        </a:lnSpc>
        <a:spcBef>
          <a:spcPct val="0"/>
        </a:spcBef>
        <a:spcAft>
          <a:spcPct val="40000"/>
        </a:spcAft>
        <a:buClr>
          <a:srgbClr val="003399"/>
        </a:buClr>
        <a:buSzPct val="100000"/>
        <a:buFont typeface="Wingdings"/>
        <a:buChar char="n"/>
        <a:defRPr sz="1800" b="0">
          <a:solidFill>
            <a:srgbClr val="000000"/>
          </a:solidFill>
          <a:effectLst/>
          <a:latin typeface="Arial"/>
        </a:defRPr>
      </a:lvl2pPr>
      <a:lvl3pPr marL="544513" indent="-271462" algn="l" defTabSz="803275" rtl="0" eaLnBrk="1" fontAlgn="base" hangingPunct="1">
        <a:lnSpc>
          <a:spcPct val="95000"/>
        </a:lnSpc>
        <a:spcBef>
          <a:spcPct val="0"/>
        </a:spcBef>
        <a:spcAft>
          <a:spcPct val="40000"/>
        </a:spcAft>
        <a:buClr>
          <a:srgbClr val="003399"/>
        </a:buClr>
        <a:buSzPct val="95000"/>
        <a:buFont typeface="Wingdings"/>
        <a:buChar char="o"/>
        <a:defRPr sz="1800" b="0">
          <a:solidFill>
            <a:srgbClr val="000000"/>
          </a:solidFill>
          <a:effectLst/>
          <a:latin typeface="Arial"/>
        </a:defRPr>
      </a:lvl3pPr>
      <a:lvl4pPr marL="804863" indent="-258762" algn="l" defTabSz="803275" rtl="0" eaLnBrk="1" fontAlgn="base" hangingPunct="1">
        <a:lnSpc>
          <a:spcPct val="95000"/>
        </a:lnSpc>
        <a:spcBef>
          <a:spcPct val="0"/>
        </a:spcBef>
        <a:spcAft>
          <a:spcPct val="40000"/>
        </a:spcAft>
        <a:buClr>
          <a:srgbClr val="003399"/>
        </a:buClr>
        <a:buSzPct val="90000"/>
        <a:buFont typeface="Wingdings"/>
        <a:buChar char="o"/>
        <a:defRPr sz="1600" b="0" baseline="0">
          <a:solidFill>
            <a:srgbClr val="000000"/>
          </a:solidFill>
          <a:effectLst/>
          <a:latin typeface="Arial"/>
        </a:defRPr>
      </a:lvl4pPr>
      <a:lvl5pPr marL="1069975" indent="-263525" algn="l" defTabSz="803275" rtl="0" eaLnBrk="1" fontAlgn="base" hangingPunct="1">
        <a:lnSpc>
          <a:spcPct val="95000"/>
        </a:lnSpc>
        <a:spcBef>
          <a:spcPct val="0"/>
        </a:spcBef>
        <a:spcAft>
          <a:spcPct val="40000"/>
        </a:spcAft>
        <a:buClr>
          <a:srgbClr val="003399"/>
        </a:buClr>
        <a:buSzPct val="90000"/>
        <a:buFont typeface="Wingdings"/>
        <a:buChar char="o"/>
        <a:defRPr sz="1600" b="0">
          <a:solidFill>
            <a:srgbClr val="000000"/>
          </a:solidFill>
          <a:effectLst/>
          <a:latin typeface="Arial"/>
        </a:defRPr>
      </a:lvl5pPr>
      <a:lvl6pPr marL="1527175" indent="-263525" algn="l" defTabSz="803275" rtl="0" eaLnBrk="1" fontAlgn="base" hangingPunct="1">
        <a:lnSpc>
          <a:spcPct val="95000"/>
        </a:lnSpc>
        <a:spcBef>
          <a:spcPct val="0"/>
        </a:spcBef>
        <a:spcAft>
          <a:spcPct val="40000"/>
        </a:spcAft>
        <a:buClr>
          <a:srgbClr val="003399"/>
        </a:buClr>
        <a:buSzPct val="90000"/>
        <a:buFont typeface="Wingdings" pitchFamily="2" charset="2"/>
        <a:buChar char="o"/>
        <a:defRPr sz="1600">
          <a:solidFill>
            <a:srgbClr val="000000"/>
          </a:solidFill>
          <a:latin typeface="+mn-lt"/>
        </a:defRPr>
      </a:lvl6pPr>
      <a:lvl7pPr marL="1984375" indent="-263525" algn="l" defTabSz="803275" rtl="0" eaLnBrk="1" fontAlgn="base" hangingPunct="1">
        <a:lnSpc>
          <a:spcPct val="95000"/>
        </a:lnSpc>
        <a:spcBef>
          <a:spcPct val="0"/>
        </a:spcBef>
        <a:spcAft>
          <a:spcPct val="40000"/>
        </a:spcAft>
        <a:buClr>
          <a:srgbClr val="003399"/>
        </a:buClr>
        <a:buSzPct val="90000"/>
        <a:buFont typeface="Wingdings" pitchFamily="2" charset="2"/>
        <a:buChar char="o"/>
        <a:defRPr sz="1600">
          <a:solidFill>
            <a:srgbClr val="000000"/>
          </a:solidFill>
          <a:latin typeface="+mn-lt"/>
        </a:defRPr>
      </a:lvl7pPr>
      <a:lvl8pPr marL="2441575" indent="-263525" algn="l" defTabSz="803275" rtl="0" eaLnBrk="1" fontAlgn="base" hangingPunct="1">
        <a:lnSpc>
          <a:spcPct val="95000"/>
        </a:lnSpc>
        <a:spcBef>
          <a:spcPct val="0"/>
        </a:spcBef>
        <a:spcAft>
          <a:spcPct val="40000"/>
        </a:spcAft>
        <a:buClr>
          <a:srgbClr val="003399"/>
        </a:buClr>
        <a:buSzPct val="90000"/>
        <a:buFont typeface="Wingdings" pitchFamily="2" charset="2"/>
        <a:buChar char="o"/>
        <a:defRPr sz="1600">
          <a:solidFill>
            <a:srgbClr val="000000"/>
          </a:solidFill>
          <a:latin typeface="+mn-lt"/>
        </a:defRPr>
      </a:lvl8pPr>
      <a:lvl9pPr marL="2898775" indent="-263525" algn="l" defTabSz="803275" rtl="0" eaLnBrk="1" fontAlgn="base" hangingPunct="1">
        <a:lnSpc>
          <a:spcPct val="95000"/>
        </a:lnSpc>
        <a:spcBef>
          <a:spcPct val="0"/>
        </a:spcBef>
        <a:spcAft>
          <a:spcPct val="40000"/>
        </a:spcAft>
        <a:buClr>
          <a:srgbClr val="003399"/>
        </a:buClr>
        <a:buSzPct val="90000"/>
        <a:buFont typeface="Wingdings" pitchFamily="2" charset="2"/>
        <a:buChar char="o"/>
        <a:defRPr sz="1600">
          <a:solidFill>
            <a:srgbClr val="000000"/>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6026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8" r:id="rId7"/>
    <p:sldLayoutId id="2147483690" r:id="rId8"/>
    <p:sldLayoutId id="2147483691" r:id="rId9"/>
    <p:sldLayoutId id="2147483692" r:id="rId10"/>
    <p:sldLayoutId id="2147483693" r:id="rId11"/>
    <p:sldLayoutId id="2147483706" r:id="rId12"/>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311273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41964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825"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9" r:id="rId21"/>
    <p:sldLayoutId id="2147483730" r:id="rId22"/>
    <p:sldLayoutId id="2147483731" r:id="rId23"/>
    <p:sldLayoutId id="2147483732" r:id="rId24"/>
    <p:sldLayoutId id="2147483734" r:id="rId25"/>
    <p:sldLayoutId id="2147483735" r:id="rId26"/>
    <p:sldLayoutId id="2147483736"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766" r:id="rId56"/>
    <p:sldLayoutId id="2147483767" r:id="rId57"/>
    <p:sldLayoutId id="2147483768" r:id="rId58"/>
    <p:sldLayoutId id="2147483769" r:id="rId59"/>
    <p:sldLayoutId id="2147483770" r:id="rId60"/>
    <p:sldLayoutId id="2147483771" r:id="rId61"/>
    <p:sldLayoutId id="2147483772" r:id="rId62"/>
    <p:sldLayoutId id="2147483773" r:id="rId63"/>
    <p:sldLayoutId id="2147483774" r:id="rId64"/>
    <p:sldLayoutId id="2147483775" r:id="rId65"/>
    <p:sldLayoutId id="2147483776" r:id="rId66"/>
    <p:sldLayoutId id="2147483777" r:id="rId67"/>
    <p:sldLayoutId id="2147483778" r:id="rId68"/>
    <p:sldLayoutId id="2147483779" r:id="rId69"/>
    <p:sldLayoutId id="2147483780" r:id="rId70"/>
    <p:sldLayoutId id="2147483781" r:id="rId71"/>
    <p:sldLayoutId id="2147483782" r:id="rId72"/>
    <p:sldLayoutId id="2147483783" r:id="rId73"/>
    <p:sldLayoutId id="2147483784" r:id="rId74"/>
    <p:sldLayoutId id="2147483785" r:id="rId75"/>
    <p:sldLayoutId id="2147483786" r:id="rId76"/>
    <p:sldLayoutId id="2147483787" r:id="rId77"/>
    <p:sldLayoutId id="2147483788" r:id="rId78"/>
    <p:sldLayoutId id="2147483789" r:id="rId79"/>
    <p:sldLayoutId id="2147483790" r:id="rId80"/>
    <p:sldLayoutId id="2147483791" r:id="rId81"/>
    <p:sldLayoutId id="2147483792" r:id="rId82"/>
    <p:sldLayoutId id="2147483793" r:id="rId83"/>
    <p:sldLayoutId id="2147483794" r:id="rId84"/>
    <p:sldLayoutId id="2147483795" r:id="rId85"/>
    <p:sldLayoutId id="2147483796" r:id="rId86"/>
    <p:sldLayoutId id="2147483797" r:id="rId87"/>
    <p:sldLayoutId id="2147483798" r:id="rId88"/>
    <p:sldLayoutId id="2147483799" r:id="rId89"/>
    <p:sldLayoutId id="2147483800" r:id="rId90"/>
    <p:sldLayoutId id="2147483801" r:id="rId91"/>
    <p:sldLayoutId id="2147483802" r:id="rId92"/>
    <p:sldLayoutId id="2147483803" r:id="rId93"/>
    <p:sldLayoutId id="2147483804" r:id="rId94"/>
    <p:sldLayoutId id="2147483805" r:id="rId95"/>
    <p:sldLayoutId id="2147483806" r:id="rId96"/>
    <p:sldLayoutId id="2147483807" r:id="rId97"/>
    <p:sldLayoutId id="2147483808" r:id="rId98"/>
    <p:sldLayoutId id="2147483809" r:id="rId99"/>
    <p:sldLayoutId id="2147483810" r:id="rId100"/>
    <p:sldLayoutId id="2147483811" r:id="rId101"/>
    <p:sldLayoutId id="2147483812" r:id="rId102"/>
    <p:sldLayoutId id="2147483813" r:id="rId103"/>
    <p:sldLayoutId id="2147483814" r:id="rId104"/>
    <p:sldLayoutId id="2147483815" r:id="rId105"/>
    <p:sldLayoutId id="2147483816" r:id="rId106"/>
    <p:sldLayoutId id="2147483817" r:id="rId107"/>
    <p:sldLayoutId id="2147483818" r:id="rId108"/>
    <p:sldLayoutId id="2147483819" r:id="rId109"/>
    <p:sldLayoutId id="2147483820" r:id="rId110"/>
    <p:sldLayoutId id="2147483821" r:id="rId111"/>
    <p:sldLayoutId id="2147483822" r:id="rId112"/>
    <p:sldLayoutId id="2147483823" r:id="rId113"/>
    <p:sldLayoutId id="2147483824" r:id="rId114"/>
    <p:sldLayoutId id="2147483826" r:id="rId115"/>
    <p:sldLayoutId id="2147483827" r:id="rId116"/>
    <p:sldLayoutId id="2147483828" r:id="rId117"/>
    <p:sldLayoutId id="2147483829" r:id="rId118"/>
    <p:sldLayoutId id="2147483830" r:id="rId119"/>
    <p:sldLayoutId id="2147483831" r:id="rId120"/>
    <p:sldLayoutId id="2147483832" r:id="rId121"/>
    <p:sldLayoutId id="2147483833" r:id="rId122"/>
    <p:sldLayoutId id="2147483834" r:id="rId123"/>
    <p:sldLayoutId id="2147483835" r:id="rId124"/>
    <p:sldLayoutId id="2147483836" r:id="rId125"/>
    <p:sldLayoutId id="2147483837" r:id="rId126"/>
    <p:sldLayoutId id="2147483838" r:id="rId127"/>
    <p:sldLayoutId id="2147483839" r:id="rId128"/>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7.wmf"/><Relationship Id="rId2" Type="http://schemas.openxmlformats.org/officeDocument/2006/relationships/slideLayout" Target="../slideLayouts/slideLayout32.xml"/><Relationship Id="rId1" Type="http://schemas.openxmlformats.org/officeDocument/2006/relationships/vmlDrawing" Target="../drawings/vmlDrawing1.vml"/><Relationship Id="rId6" Type="http://schemas.openxmlformats.org/officeDocument/2006/relationships/oleObject" Target="../embeddings/Microsoft_Word_97_-_2003_Document2.doc"/><Relationship Id="rId5" Type="http://schemas.openxmlformats.org/officeDocument/2006/relationships/image" Target="../media/image26.wmf"/><Relationship Id="rId4" Type="http://schemas.openxmlformats.org/officeDocument/2006/relationships/oleObject" Target="../embeddings/Microsoft_Word_97_-_2003_Document1.doc"/></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0.wmf"/><Relationship Id="rId2" Type="http://schemas.openxmlformats.org/officeDocument/2006/relationships/slideLayout" Target="../slideLayouts/slideLayout32.xml"/><Relationship Id="rId1" Type="http://schemas.openxmlformats.org/officeDocument/2006/relationships/vmlDrawing" Target="../drawings/vmlDrawing2.vml"/><Relationship Id="rId6" Type="http://schemas.openxmlformats.org/officeDocument/2006/relationships/package" Target="../embeddings/Microsoft_Excel_Worksheet1.xlsx"/><Relationship Id="rId5" Type="http://schemas.openxmlformats.org/officeDocument/2006/relationships/image" Target="../media/image29.wmf"/><Relationship Id="rId4" Type="http://schemas.openxmlformats.org/officeDocument/2006/relationships/oleObject" Target="../embeddings/oleObject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hyperlink" Target="http://everything2.com/title/numbers" TargetMode="External"/><Relationship Id="rId2" Type="http://schemas.openxmlformats.org/officeDocument/2006/relationships/hyperlink" Target="http://everything2.com/title/groups" TargetMode="External"/><Relationship Id="rId1" Type="http://schemas.openxmlformats.org/officeDocument/2006/relationships/slideLayout" Target="../slideLayouts/slideLayout32.xml"/><Relationship Id="rId5" Type="http://schemas.openxmlformats.org/officeDocument/2006/relationships/hyperlink" Target="http://everything2.com/title/LEFT" TargetMode="External"/><Relationship Id="rId4" Type="http://schemas.openxmlformats.org/officeDocument/2006/relationships/hyperlink" Target="http://everything2.com/title/RIGHT"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hyperlink" Target="https://en.wikipedia.org/wiki/ISO/IEC_7813" TargetMode="Externa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2.xml"/><Relationship Id="rId5" Type="http://schemas.openxmlformats.org/officeDocument/2006/relationships/image" Target="../media/image40.jpeg"/><Relationship Id="rId4" Type="http://schemas.openxmlformats.org/officeDocument/2006/relationships/image" Target="../media/image39.jpeg"/></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gif"/><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gif"/><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1.gif"/><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0.xml"/><Relationship Id="rId1" Type="http://schemas.openxmlformats.org/officeDocument/2006/relationships/slideLayout" Target="../slideLayouts/slideLayout32.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2.xml"/><Relationship Id="rId1" Type="http://schemas.openxmlformats.org/officeDocument/2006/relationships/vmlDrawing" Target="../drawings/vmlDrawing3.vml"/><Relationship Id="rId4" Type="http://schemas.openxmlformats.org/officeDocument/2006/relationships/image" Target="../media/image54.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3" Type="http://schemas.openxmlformats.org/officeDocument/2006/relationships/hyperlink" Target="http://en.wikipedia.org/w/index.php?title=PagoBANCOMAT&amp;action=edit&amp;redlink=1" TargetMode="External"/><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image" Target="../media/image55.png"/><Relationship Id="rId1" Type="http://schemas.openxmlformats.org/officeDocument/2006/relationships/slideLayout" Target="../slideLayouts/slideLayout32.xml"/><Relationship Id="rId6" Type="http://schemas.openxmlformats.org/officeDocument/2006/relationships/slide" Target="slide71.xml"/><Relationship Id="rId5" Type="http://schemas.openxmlformats.org/officeDocument/2006/relationships/slide" Target="slide66.xml"/><Relationship Id="rId4" Type="http://schemas.openxmlformats.org/officeDocument/2006/relationships/slide" Target="slide65.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2.xml"/><Relationship Id="rId6" Type="http://schemas.openxmlformats.org/officeDocument/2006/relationships/slide" Target="slide67.xml"/><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9.xml.rels><?xml version="1.0" encoding="UTF-8" standalone="yes"?>
<Relationships xmlns="http://schemas.openxmlformats.org/package/2006/relationships"><Relationship Id="rId3" Type="http://schemas.openxmlformats.org/officeDocument/2006/relationships/slide" Target="slide73.xml"/><Relationship Id="rId2" Type="http://schemas.openxmlformats.org/officeDocument/2006/relationships/image" Target="../media/image60.png"/><Relationship Id="rId1" Type="http://schemas.openxmlformats.org/officeDocument/2006/relationships/slideLayout" Target="../slideLayouts/slideLayout32.xml"/><Relationship Id="rId4" Type="http://schemas.openxmlformats.org/officeDocument/2006/relationships/slide" Target="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50" y="324000"/>
            <a:ext cx="83439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hteck 10"/>
          <p:cNvSpPr/>
          <p:nvPr/>
        </p:nvSpPr>
        <p:spPr bwMode="auto">
          <a:xfrm>
            <a:off x="7504974" y="127066"/>
            <a:ext cx="1032750" cy="1573741"/>
          </a:xfrm>
          <a:prstGeom prst="rect">
            <a:avLst/>
          </a:pr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de-DE" sz="1600" b="1" i="0" u="none" strike="noStrike" cap="none" normalizeH="0" baseline="0" dirty="0" smtClean="0">
              <a:ln>
                <a:noFill/>
              </a:ln>
              <a:solidFill>
                <a:schemeClr val="tx1"/>
              </a:solidFill>
              <a:effectLst/>
              <a:latin typeface="Arial" charset="0"/>
            </a:endParaRPr>
          </a:p>
        </p:txBody>
      </p:sp>
      <p:pic>
        <p:nvPicPr>
          <p:cNvPr id="5"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71218" y="508493"/>
            <a:ext cx="700262" cy="659647"/>
          </a:xfrm>
          <a:prstGeom prst="rect">
            <a:avLst/>
          </a:prstGeom>
        </p:spPr>
      </p:pic>
      <p:sp>
        <p:nvSpPr>
          <p:cNvPr id="6" name="Textfeld 20"/>
          <p:cNvSpPr txBox="1"/>
          <p:nvPr/>
        </p:nvSpPr>
        <p:spPr>
          <a:xfrm>
            <a:off x="7671218" y="1374061"/>
            <a:ext cx="495410" cy="146194"/>
          </a:xfrm>
          <a:prstGeom prst="rect">
            <a:avLst/>
          </a:prstGeom>
          <a:noFill/>
        </p:spPr>
        <p:txBody>
          <a:bodyPr wrap="square" lIns="0" tIns="0" rIns="0" bIns="0" rtlCol="0">
            <a:spAutoFit/>
          </a:bodyPr>
          <a:lstStyle/>
          <a:p>
            <a:pPr>
              <a:lnSpc>
                <a:spcPct val="95000"/>
              </a:lnSpc>
            </a:pPr>
            <a:r>
              <a:rPr lang="en-GB" sz="1000" noProof="0" dirty="0" smtClean="0">
                <a:solidFill>
                  <a:srgbClr val="353535"/>
                </a:solidFill>
              </a:rPr>
              <a:t>sqs.com</a:t>
            </a:r>
            <a:endParaRPr lang="de-DE" sz="1000" dirty="0">
              <a:solidFill>
                <a:srgbClr val="353535"/>
              </a:solidFill>
            </a:endParaRPr>
          </a:p>
        </p:txBody>
      </p:sp>
      <p:sp>
        <p:nvSpPr>
          <p:cNvPr id="7" name="Textfeld 1"/>
          <p:cNvSpPr txBox="1"/>
          <p:nvPr/>
        </p:nvSpPr>
        <p:spPr>
          <a:xfrm>
            <a:off x="579438" y="476672"/>
            <a:ext cx="5976664" cy="215444"/>
          </a:xfrm>
          <a:prstGeom prst="rect">
            <a:avLst/>
          </a:prstGeom>
          <a:noFill/>
        </p:spPr>
        <p:txBody>
          <a:bodyPr wrap="square" lIns="0" tIns="0" rIns="0" bIns="0" rtlCol="0">
            <a:spAutoFit/>
          </a:bodyPr>
          <a:lstStyle/>
          <a:p>
            <a:r>
              <a:rPr lang="en-GB" sz="1400" b="1" noProof="0" dirty="0" smtClean="0">
                <a:solidFill>
                  <a:schemeClr val="bg1"/>
                </a:solidFill>
                <a:latin typeface="+mn-lt"/>
              </a:rPr>
              <a:t>SQS – the world’s leading specialist in software quality</a:t>
            </a:r>
            <a:endParaRPr lang="en-GB" sz="1400" b="1" noProof="0" dirty="0">
              <a:solidFill>
                <a:schemeClr val="bg1"/>
              </a:solidFill>
              <a:latin typeface="+mn-lt"/>
            </a:endParaRPr>
          </a:p>
        </p:txBody>
      </p:sp>
      <p:sp>
        <p:nvSpPr>
          <p:cNvPr id="9" name="Subtitle 8"/>
          <p:cNvSpPr>
            <a:spLocks noGrp="1"/>
          </p:cNvSpPr>
          <p:nvPr>
            <p:ph type="subTitle" idx="1"/>
          </p:nvPr>
        </p:nvSpPr>
        <p:spPr>
          <a:xfrm>
            <a:off x="622498" y="5445224"/>
            <a:ext cx="7981950" cy="216024"/>
          </a:xfrm>
        </p:spPr>
        <p:txBody>
          <a:bodyPr>
            <a:noAutofit/>
          </a:bodyPr>
          <a:lstStyle/>
          <a:p>
            <a:r>
              <a:rPr lang="en-GB" sz="2400" dirty="0" smtClean="0"/>
              <a:t>Jan 2016</a:t>
            </a:r>
            <a:endParaRPr lang="en-GB" sz="2400" dirty="0"/>
          </a:p>
        </p:txBody>
      </p:sp>
      <p:sp>
        <p:nvSpPr>
          <p:cNvPr id="12" name="Title 1"/>
          <p:cNvSpPr txBox="1">
            <a:spLocks/>
          </p:cNvSpPr>
          <p:nvPr/>
        </p:nvSpPr>
        <p:spPr>
          <a:xfrm>
            <a:off x="617264" y="4293840"/>
            <a:ext cx="8347224" cy="1295400"/>
          </a:xfrm>
          <a:prstGeom prst="rect">
            <a:avLst/>
          </a:prstGeom>
        </p:spPr>
        <p:txBody>
          <a:bodyPr lIns="0" tIns="0" rIns="0" bIns="0" anchor="ctr">
            <a:noAutofit/>
          </a:bodyPr>
          <a:lstStyle>
            <a:lvl1pPr algn="l" defTabSz="914400" rtl="0" eaLnBrk="1" latinLnBrk="0" hangingPunct="1">
              <a:lnSpc>
                <a:spcPct val="95000"/>
              </a:lnSpc>
              <a:spcBef>
                <a:spcPct val="0"/>
              </a:spcBef>
              <a:buNone/>
              <a:defRPr sz="3000" kern="1200" baseline="0">
                <a:solidFill>
                  <a:srgbClr val="504B3C"/>
                </a:solidFill>
                <a:latin typeface="Georgia" pitchFamily="18" charset="0"/>
                <a:ea typeface="+mj-ea"/>
                <a:cs typeface="+mj-cs"/>
              </a:defRPr>
            </a:lvl1pPr>
          </a:lstStyle>
          <a:p>
            <a:r>
              <a:rPr lang="en-US" dirty="0" smtClean="0"/>
              <a:t/>
            </a:r>
            <a:br>
              <a:rPr lang="en-US" dirty="0" smtClean="0"/>
            </a:br>
            <a:r>
              <a:rPr lang="en-US" dirty="0" smtClean="0"/>
              <a:t>Introduction to ISO8583 messaging</a:t>
            </a:r>
            <a:endParaRPr lang="en-US" sz="2800" dirty="0"/>
          </a:p>
        </p:txBody>
      </p:sp>
    </p:spTree>
    <p:extLst>
      <p:ext uri="{BB962C8B-B14F-4D97-AF65-F5344CB8AC3E}">
        <p14:creationId xmlns:p14="http://schemas.microsoft.com/office/powerpoint/2010/main" val="2033040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80787" y="228600"/>
            <a:ext cx="4430765" cy="584775"/>
          </a:xfrm>
          <a:prstGeom prst="rect">
            <a:avLst/>
          </a:prstGeom>
        </p:spPr>
        <p:txBody>
          <a:bodyPr wrap="none">
            <a:spAutoFit/>
          </a:bodyPr>
          <a:lstStyle/>
          <a:p>
            <a:pPr algn="ctr" eaLnBrk="1" hangingPunct="1"/>
            <a:r>
              <a:rPr lang="en-US" sz="3200" dirty="0">
                <a:solidFill>
                  <a:schemeClr val="tx2">
                    <a:lumMod val="75000"/>
                    <a:lumOff val="25000"/>
                  </a:schemeClr>
                </a:solidFill>
                <a:latin typeface="+mj-lt"/>
                <a:ea typeface="ＭＳ Ｐゴシック" pitchFamily="34" charset="-128"/>
                <a:cs typeface="+mj-cs"/>
              </a:rPr>
              <a:t>Typical</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Cards</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Architecture</a:t>
            </a:r>
          </a:p>
        </p:txBody>
      </p:sp>
      <p:pic>
        <p:nvPicPr>
          <p:cNvPr id="137218" name="Picture 2"/>
          <p:cNvPicPr>
            <a:picLocks noChangeAspect="1" noChangeArrowheads="1"/>
          </p:cNvPicPr>
          <p:nvPr/>
        </p:nvPicPr>
        <p:blipFill>
          <a:blip r:embed="rId3" cstate="print"/>
          <a:srcRect/>
          <a:stretch>
            <a:fillRect/>
          </a:stretch>
        </p:blipFill>
        <p:spPr bwMode="auto">
          <a:xfrm>
            <a:off x="228600" y="764704"/>
            <a:ext cx="8382000" cy="5616624"/>
          </a:xfrm>
          <a:prstGeom prst="rect">
            <a:avLst/>
          </a:prstGeom>
          <a:noFill/>
          <a:ln w="9525">
            <a:noFill/>
            <a:miter lim="800000"/>
            <a:headEnd/>
            <a:tailEnd/>
          </a:ln>
        </p:spPr>
      </p:pic>
      <p:sp>
        <p:nvSpPr>
          <p:cNvPr id="4" name="Fußzeilenplatzhalter 5"/>
          <p:cNvSpPr>
            <a:spLocks noGrp="1"/>
          </p:cNvSpPr>
          <p:nvPr>
            <p:ph type="ftr" sz="quarter" idx="11"/>
          </p:nvPr>
        </p:nvSpPr>
        <p:spPr>
          <a:xfrm>
            <a:off x="395288" y="6638926"/>
            <a:ext cx="8172482" cy="138392"/>
          </a:xfrm>
        </p:spPr>
        <p:txBody>
          <a:bodyPr/>
          <a:lstStyle/>
          <a:p>
            <a:r>
              <a:rPr lang="en-US" dirty="0" smtClean="0"/>
              <a:t>© SQS Software Quality Systems</a:t>
            </a:r>
            <a:endParaRPr lang="en-GB" dirty="0"/>
          </a:p>
        </p:txBody>
      </p:sp>
      <p:sp>
        <p:nvSpPr>
          <p:cNvPr id="5" name="Foliennummernplatzhalter 4"/>
          <p:cNvSpPr>
            <a:spLocks noGrp="1"/>
          </p:cNvSpPr>
          <p:nvPr>
            <p:ph type="sldNum" sz="quarter" idx="12"/>
          </p:nvPr>
        </p:nvSpPr>
        <p:spPr>
          <a:xfrm>
            <a:off x="8577005" y="6638925"/>
            <a:ext cx="171708" cy="131905"/>
          </a:xfrm>
        </p:spPr>
        <p:txBody>
          <a:bodyPr/>
          <a:lstStyle/>
          <a:p>
            <a:fld id="{02E4C49F-4932-448C-8FF8-AE26104E0967}" type="slidenum">
              <a:rPr lang="en-GB" smtClean="0"/>
              <a:pPr/>
              <a:t>10</a:t>
            </a:fld>
            <a:endParaRPr lang="en-GB" dirty="0"/>
          </a:p>
        </p:txBody>
      </p:sp>
      <p:sp>
        <p:nvSpPr>
          <p:cNvPr id="137233" name="Freeform 137232"/>
          <p:cNvSpPr/>
          <p:nvPr/>
        </p:nvSpPr>
        <p:spPr bwMode="auto">
          <a:xfrm>
            <a:off x="1763688" y="548680"/>
            <a:ext cx="6985025" cy="5989219"/>
          </a:xfrm>
          <a:custGeom>
            <a:avLst/>
            <a:gdLst>
              <a:gd name="connsiteX0" fmla="*/ 154546 w 7031864"/>
              <a:gd name="connsiteY0" fmla="*/ 5743977 h 5989219"/>
              <a:gd name="connsiteX1" fmla="*/ 154546 w 7031864"/>
              <a:gd name="connsiteY1" fmla="*/ 5743977 h 5989219"/>
              <a:gd name="connsiteX2" fmla="*/ 154546 w 7031864"/>
              <a:gd name="connsiteY2" fmla="*/ 4713668 h 5989219"/>
              <a:gd name="connsiteX3" fmla="*/ 218940 w 7031864"/>
              <a:gd name="connsiteY3" fmla="*/ 4662152 h 5989219"/>
              <a:gd name="connsiteX4" fmla="*/ 515154 w 7031864"/>
              <a:gd name="connsiteY4" fmla="*/ 4675031 h 5989219"/>
              <a:gd name="connsiteX5" fmla="*/ 592428 w 7031864"/>
              <a:gd name="connsiteY5" fmla="*/ 4687910 h 5989219"/>
              <a:gd name="connsiteX6" fmla="*/ 888642 w 7031864"/>
              <a:gd name="connsiteY6" fmla="*/ 4675031 h 5989219"/>
              <a:gd name="connsiteX7" fmla="*/ 1068946 w 7031864"/>
              <a:gd name="connsiteY7" fmla="*/ 4649273 h 5989219"/>
              <a:gd name="connsiteX8" fmla="*/ 1120461 w 7031864"/>
              <a:gd name="connsiteY8" fmla="*/ 4636394 h 5989219"/>
              <a:gd name="connsiteX9" fmla="*/ 1352281 w 7031864"/>
              <a:gd name="connsiteY9" fmla="*/ 4623515 h 5989219"/>
              <a:gd name="connsiteX10" fmla="*/ 1429554 w 7031864"/>
              <a:gd name="connsiteY10" fmla="*/ 4365938 h 5989219"/>
              <a:gd name="connsiteX11" fmla="*/ 1403797 w 7031864"/>
              <a:gd name="connsiteY11" fmla="*/ 3812146 h 5989219"/>
              <a:gd name="connsiteX12" fmla="*/ 1390918 w 7031864"/>
              <a:gd name="connsiteY12" fmla="*/ 3760631 h 5989219"/>
              <a:gd name="connsiteX13" fmla="*/ 1403797 w 7031864"/>
              <a:gd name="connsiteY13" fmla="*/ 3528811 h 5989219"/>
              <a:gd name="connsiteX14" fmla="*/ 1416676 w 7031864"/>
              <a:gd name="connsiteY14" fmla="*/ 3451538 h 5989219"/>
              <a:gd name="connsiteX15" fmla="*/ 1455312 w 7031864"/>
              <a:gd name="connsiteY15" fmla="*/ 3438659 h 5989219"/>
              <a:gd name="connsiteX16" fmla="*/ 1545464 w 7031864"/>
              <a:gd name="connsiteY16" fmla="*/ 3412901 h 5989219"/>
              <a:gd name="connsiteX17" fmla="*/ 2176529 w 7031864"/>
              <a:gd name="connsiteY17" fmla="*/ 3425780 h 5989219"/>
              <a:gd name="connsiteX18" fmla="*/ 2215166 w 7031864"/>
              <a:gd name="connsiteY18" fmla="*/ 3438659 h 5989219"/>
              <a:gd name="connsiteX19" fmla="*/ 2717442 w 7031864"/>
              <a:gd name="connsiteY19" fmla="*/ 3425780 h 5989219"/>
              <a:gd name="connsiteX20" fmla="*/ 2768957 w 7031864"/>
              <a:gd name="connsiteY20" fmla="*/ 3412901 h 5989219"/>
              <a:gd name="connsiteX21" fmla="*/ 2781836 w 7031864"/>
              <a:gd name="connsiteY21" fmla="*/ 3335628 h 5989219"/>
              <a:gd name="connsiteX22" fmla="*/ 2807594 w 7031864"/>
              <a:gd name="connsiteY22" fmla="*/ 3013656 h 5989219"/>
              <a:gd name="connsiteX23" fmla="*/ 2846230 w 7031864"/>
              <a:gd name="connsiteY23" fmla="*/ 3000777 h 5989219"/>
              <a:gd name="connsiteX24" fmla="*/ 3284112 w 7031864"/>
              <a:gd name="connsiteY24" fmla="*/ 2987899 h 5989219"/>
              <a:gd name="connsiteX25" fmla="*/ 3451538 w 7031864"/>
              <a:gd name="connsiteY25" fmla="*/ 2975020 h 5989219"/>
              <a:gd name="connsiteX26" fmla="*/ 3490174 w 7031864"/>
              <a:gd name="connsiteY26" fmla="*/ 2962141 h 5989219"/>
              <a:gd name="connsiteX27" fmla="*/ 3992450 w 7031864"/>
              <a:gd name="connsiteY27" fmla="*/ 2949262 h 5989219"/>
              <a:gd name="connsiteX28" fmla="*/ 4108360 w 7031864"/>
              <a:gd name="connsiteY28" fmla="*/ 2936383 h 5989219"/>
              <a:gd name="connsiteX29" fmla="*/ 4146997 w 7031864"/>
              <a:gd name="connsiteY29" fmla="*/ 2923504 h 5989219"/>
              <a:gd name="connsiteX30" fmla="*/ 4172754 w 7031864"/>
              <a:gd name="connsiteY30" fmla="*/ 2871989 h 5989219"/>
              <a:gd name="connsiteX31" fmla="*/ 4146997 w 7031864"/>
              <a:gd name="connsiteY31" fmla="*/ 2704563 h 5989219"/>
              <a:gd name="connsiteX32" fmla="*/ 4185633 w 7031864"/>
              <a:gd name="connsiteY32" fmla="*/ 2421228 h 5989219"/>
              <a:gd name="connsiteX33" fmla="*/ 4224270 w 7031864"/>
              <a:gd name="connsiteY33" fmla="*/ 2408349 h 5989219"/>
              <a:gd name="connsiteX34" fmla="*/ 4288664 w 7031864"/>
              <a:gd name="connsiteY34" fmla="*/ 2395470 h 5989219"/>
              <a:gd name="connsiteX35" fmla="*/ 4778061 w 7031864"/>
              <a:gd name="connsiteY35" fmla="*/ 2382591 h 5989219"/>
              <a:gd name="connsiteX36" fmla="*/ 4932608 w 7031864"/>
              <a:gd name="connsiteY36" fmla="*/ 2356834 h 5989219"/>
              <a:gd name="connsiteX37" fmla="*/ 4984123 w 7031864"/>
              <a:gd name="connsiteY37" fmla="*/ 2343955 h 5989219"/>
              <a:gd name="connsiteX38" fmla="*/ 5164428 w 7031864"/>
              <a:gd name="connsiteY38" fmla="*/ 2331076 h 5989219"/>
              <a:gd name="connsiteX39" fmla="*/ 5254580 w 7031864"/>
              <a:gd name="connsiteY39" fmla="*/ 2318197 h 5989219"/>
              <a:gd name="connsiteX40" fmla="*/ 5331853 w 7031864"/>
              <a:gd name="connsiteY40" fmla="*/ 2292439 h 5989219"/>
              <a:gd name="connsiteX41" fmla="*/ 5370490 w 7031864"/>
              <a:gd name="connsiteY41" fmla="*/ 2279560 h 5989219"/>
              <a:gd name="connsiteX42" fmla="*/ 5460642 w 7031864"/>
              <a:gd name="connsiteY42" fmla="*/ 2266682 h 5989219"/>
              <a:gd name="connsiteX43" fmla="*/ 5447763 w 7031864"/>
              <a:gd name="connsiteY43" fmla="*/ 1481070 h 5989219"/>
              <a:gd name="connsiteX44" fmla="*/ 5434884 w 7031864"/>
              <a:gd name="connsiteY44" fmla="*/ 1403797 h 5989219"/>
              <a:gd name="connsiteX45" fmla="*/ 5422005 w 7031864"/>
              <a:gd name="connsiteY45" fmla="*/ 1365160 h 5989219"/>
              <a:gd name="connsiteX46" fmla="*/ 5370490 w 7031864"/>
              <a:gd name="connsiteY46" fmla="*/ 1339403 h 5989219"/>
              <a:gd name="connsiteX47" fmla="*/ 5100033 w 7031864"/>
              <a:gd name="connsiteY47" fmla="*/ 1313645 h 5989219"/>
              <a:gd name="connsiteX48" fmla="*/ 4932608 w 7031864"/>
              <a:gd name="connsiteY48" fmla="*/ 1287887 h 5989219"/>
              <a:gd name="connsiteX49" fmla="*/ 4765183 w 7031864"/>
              <a:gd name="connsiteY49" fmla="*/ 1262129 h 5989219"/>
              <a:gd name="connsiteX50" fmla="*/ 3387143 w 7031864"/>
              <a:gd name="connsiteY50" fmla="*/ 1223493 h 5989219"/>
              <a:gd name="connsiteX51" fmla="*/ 2125014 w 7031864"/>
              <a:gd name="connsiteY51" fmla="*/ 1236372 h 5989219"/>
              <a:gd name="connsiteX52" fmla="*/ 2073498 w 7031864"/>
              <a:gd name="connsiteY52" fmla="*/ 1249251 h 5989219"/>
              <a:gd name="connsiteX53" fmla="*/ 1171977 w 7031864"/>
              <a:gd name="connsiteY53" fmla="*/ 1236372 h 5989219"/>
              <a:gd name="connsiteX54" fmla="*/ 1017430 w 7031864"/>
              <a:gd name="connsiteY54" fmla="*/ 1210614 h 5989219"/>
              <a:gd name="connsiteX55" fmla="*/ 914400 w 7031864"/>
              <a:gd name="connsiteY55" fmla="*/ 1184856 h 5989219"/>
              <a:gd name="connsiteX56" fmla="*/ 90152 w 7031864"/>
              <a:gd name="connsiteY56" fmla="*/ 1146220 h 5989219"/>
              <a:gd name="connsiteX57" fmla="*/ 25757 w 7031864"/>
              <a:gd name="connsiteY57" fmla="*/ 1004552 h 5989219"/>
              <a:gd name="connsiteX58" fmla="*/ 0 w 7031864"/>
              <a:gd name="connsiteY58" fmla="*/ 953037 h 5989219"/>
              <a:gd name="connsiteX59" fmla="*/ 12878 w 7031864"/>
              <a:gd name="connsiteY59" fmla="*/ 579549 h 5989219"/>
              <a:gd name="connsiteX60" fmla="*/ 38636 w 7031864"/>
              <a:gd name="connsiteY60" fmla="*/ 425003 h 5989219"/>
              <a:gd name="connsiteX61" fmla="*/ 51515 w 7031864"/>
              <a:gd name="connsiteY61" fmla="*/ 386366 h 5989219"/>
              <a:gd name="connsiteX62" fmla="*/ 77273 w 7031864"/>
              <a:gd name="connsiteY62" fmla="*/ 283335 h 5989219"/>
              <a:gd name="connsiteX63" fmla="*/ 115909 w 7031864"/>
              <a:gd name="connsiteY63" fmla="*/ 244699 h 5989219"/>
              <a:gd name="connsiteX64" fmla="*/ 128788 w 7031864"/>
              <a:gd name="connsiteY64" fmla="*/ 206062 h 5989219"/>
              <a:gd name="connsiteX65" fmla="*/ 206061 w 7031864"/>
              <a:gd name="connsiteY65" fmla="*/ 167425 h 5989219"/>
              <a:gd name="connsiteX66" fmla="*/ 682580 w 7031864"/>
              <a:gd name="connsiteY66" fmla="*/ 154546 h 5989219"/>
              <a:gd name="connsiteX67" fmla="*/ 1262129 w 7031864"/>
              <a:gd name="connsiteY67" fmla="*/ 154546 h 5989219"/>
              <a:gd name="connsiteX68" fmla="*/ 1403797 w 7031864"/>
              <a:gd name="connsiteY68" fmla="*/ 193183 h 5989219"/>
              <a:gd name="connsiteX69" fmla="*/ 1609859 w 7031864"/>
              <a:gd name="connsiteY69" fmla="*/ 206062 h 5989219"/>
              <a:gd name="connsiteX70" fmla="*/ 2021983 w 7031864"/>
              <a:gd name="connsiteY70" fmla="*/ 257577 h 5989219"/>
              <a:gd name="connsiteX71" fmla="*/ 2125014 w 7031864"/>
              <a:gd name="connsiteY71" fmla="*/ 270456 h 5989219"/>
              <a:gd name="connsiteX72" fmla="*/ 2730321 w 7031864"/>
              <a:gd name="connsiteY72" fmla="*/ 283335 h 5989219"/>
              <a:gd name="connsiteX73" fmla="*/ 2846230 w 7031864"/>
              <a:gd name="connsiteY73" fmla="*/ 309093 h 5989219"/>
              <a:gd name="connsiteX74" fmla="*/ 4353059 w 7031864"/>
              <a:gd name="connsiteY74" fmla="*/ 283335 h 5989219"/>
              <a:gd name="connsiteX75" fmla="*/ 4533363 w 7031864"/>
              <a:gd name="connsiteY75" fmla="*/ 244699 h 5989219"/>
              <a:gd name="connsiteX76" fmla="*/ 4572000 w 7031864"/>
              <a:gd name="connsiteY76" fmla="*/ 231820 h 5989219"/>
              <a:gd name="connsiteX77" fmla="*/ 4881092 w 7031864"/>
              <a:gd name="connsiteY77" fmla="*/ 206062 h 5989219"/>
              <a:gd name="connsiteX78" fmla="*/ 5628067 w 7031864"/>
              <a:gd name="connsiteY78" fmla="*/ 128789 h 5989219"/>
              <a:gd name="connsiteX79" fmla="*/ 5924281 w 7031864"/>
              <a:gd name="connsiteY79" fmla="*/ 51515 h 5989219"/>
              <a:gd name="connsiteX80" fmla="*/ 6104585 w 7031864"/>
              <a:gd name="connsiteY80" fmla="*/ 0 h 5989219"/>
              <a:gd name="connsiteX81" fmla="*/ 6478073 w 7031864"/>
              <a:gd name="connsiteY81" fmla="*/ 51515 h 5989219"/>
              <a:gd name="connsiteX82" fmla="*/ 6516709 w 7031864"/>
              <a:gd name="connsiteY82" fmla="*/ 77273 h 5989219"/>
              <a:gd name="connsiteX83" fmla="*/ 6593983 w 7031864"/>
              <a:gd name="connsiteY83" fmla="*/ 206062 h 5989219"/>
              <a:gd name="connsiteX84" fmla="*/ 6645498 w 7031864"/>
              <a:gd name="connsiteY84" fmla="*/ 283335 h 5989219"/>
              <a:gd name="connsiteX85" fmla="*/ 6697014 w 7031864"/>
              <a:gd name="connsiteY85" fmla="*/ 386366 h 5989219"/>
              <a:gd name="connsiteX86" fmla="*/ 6722771 w 7031864"/>
              <a:gd name="connsiteY86" fmla="*/ 437882 h 5989219"/>
              <a:gd name="connsiteX87" fmla="*/ 6735650 w 7031864"/>
              <a:gd name="connsiteY87" fmla="*/ 476518 h 5989219"/>
              <a:gd name="connsiteX88" fmla="*/ 6787166 w 7031864"/>
              <a:gd name="connsiteY88" fmla="*/ 566670 h 5989219"/>
              <a:gd name="connsiteX89" fmla="*/ 6812923 w 7031864"/>
              <a:gd name="connsiteY89" fmla="*/ 643944 h 5989219"/>
              <a:gd name="connsiteX90" fmla="*/ 6838681 w 7031864"/>
              <a:gd name="connsiteY90" fmla="*/ 759853 h 5989219"/>
              <a:gd name="connsiteX91" fmla="*/ 6890197 w 7031864"/>
              <a:gd name="connsiteY91" fmla="*/ 901521 h 5989219"/>
              <a:gd name="connsiteX92" fmla="*/ 6915954 w 7031864"/>
              <a:gd name="connsiteY92" fmla="*/ 1004552 h 5989219"/>
              <a:gd name="connsiteX93" fmla="*/ 6928833 w 7031864"/>
              <a:gd name="connsiteY93" fmla="*/ 1043189 h 5989219"/>
              <a:gd name="connsiteX94" fmla="*/ 6941712 w 7031864"/>
              <a:gd name="connsiteY94" fmla="*/ 1287887 h 5989219"/>
              <a:gd name="connsiteX95" fmla="*/ 6954591 w 7031864"/>
              <a:gd name="connsiteY95" fmla="*/ 1596980 h 5989219"/>
              <a:gd name="connsiteX96" fmla="*/ 6980349 w 7031864"/>
              <a:gd name="connsiteY96" fmla="*/ 1712890 h 5989219"/>
              <a:gd name="connsiteX97" fmla="*/ 6993228 w 7031864"/>
              <a:gd name="connsiteY97" fmla="*/ 3219718 h 5989219"/>
              <a:gd name="connsiteX98" fmla="*/ 7006107 w 7031864"/>
              <a:gd name="connsiteY98" fmla="*/ 3374265 h 5989219"/>
              <a:gd name="connsiteX99" fmla="*/ 7031864 w 7031864"/>
              <a:gd name="connsiteY99" fmla="*/ 3670479 h 5989219"/>
              <a:gd name="connsiteX100" fmla="*/ 7018985 w 7031864"/>
              <a:gd name="connsiteY100" fmla="*/ 4546242 h 5989219"/>
              <a:gd name="connsiteX101" fmla="*/ 7006107 w 7031864"/>
              <a:gd name="connsiteY101" fmla="*/ 4584879 h 5989219"/>
              <a:gd name="connsiteX102" fmla="*/ 6993228 w 7031864"/>
              <a:gd name="connsiteY102" fmla="*/ 4687910 h 5989219"/>
              <a:gd name="connsiteX103" fmla="*/ 6954591 w 7031864"/>
              <a:gd name="connsiteY103" fmla="*/ 4778062 h 5989219"/>
              <a:gd name="connsiteX104" fmla="*/ 6941712 w 7031864"/>
              <a:gd name="connsiteY104" fmla="*/ 4816699 h 5989219"/>
              <a:gd name="connsiteX105" fmla="*/ 6928833 w 7031864"/>
              <a:gd name="connsiteY105" fmla="*/ 4906851 h 5989219"/>
              <a:gd name="connsiteX106" fmla="*/ 6903076 w 7031864"/>
              <a:gd name="connsiteY106" fmla="*/ 5048518 h 5989219"/>
              <a:gd name="connsiteX107" fmla="*/ 6877318 w 7031864"/>
              <a:gd name="connsiteY107" fmla="*/ 5383369 h 5989219"/>
              <a:gd name="connsiteX108" fmla="*/ 6864439 w 7031864"/>
              <a:gd name="connsiteY108" fmla="*/ 5499279 h 5989219"/>
              <a:gd name="connsiteX109" fmla="*/ 6838681 w 7031864"/>
              <a:gd name="connsiteY109" fmla="*/ 5692462 h 5989219"/>
              <a:gd name="connsiteX110" fmla="*/ 6812923 w 7031864"/>
              <a:gd name="connsiteY110" fmla="*/ 5731099 h 5989219"/>
              <a:gd name="connsiteX111" fmla="*/ 6774287 w 7031864"/>
              <a:gd name="connsiteY111" fmla="*/ 5782614 h 5989219"/>
              <a:gd name="connsiteX112" fmla="*/ 6619740 w 7031864"/>
              <a:gd name="connsiteY112" fmla="*/ 5859887 h 5989219"/>
              <a:gd name="connsiteX113" fmla="*/ 6555346 w 7031864"/>
              <a:gd name="connsiteY113" fmla="*/ 5898524 h 5989219"/>
              <a:gd name="connsiteX114" fmla="*/ 6503830 w 7031864"/>
              <a:gd name="connsiteY114" fmla="*/ 5911403 h 5989219"/>
              <a:gd name="connsiteX115" fmla="*/ 6465194 w 7031864"/>
              <a:gd name="connsiteY115" fmla="*/ 5924282 h 5989219"/>
              <a:gd name="connsiteX116" fmla="*/ 5950039 w 7031864"/>
              <a:gd name="connsiteY116" fmla="*/ 5911403 h 5989219"/>
              <a:gd name="connsiteX117" fmla="*/ 5756856 w 7031864"/>
              <a:gd name="connsiteY117" fmla="*/ 5885645 h 5989219"/>
              <a:gd name="connsiteX118" fmla="*/ 5653825 w 7031864"/>
              <a:gd name="connsiteY118" fmla="*/ 5872766 h 5989219"/>
              <a:gd name="connsiteX119" fmla="*/ 5550794 w 7031864"/>
              <a:gd name="connsiteY119" fmla="*/ 5847008 h 5989219"/>
              <a:gd name="connsiteX120" fmla="*/ 5473521 w 7031864"/>
              <a:gd name="connsiteY120" fmla="*/ 5834129 h 5989219"/>
              <a:gd name="connsiteX121" fmla="*/ 5409126 w 7031864"/>
              <a:gd name="connsiteY121" fmla="*/ 5821251 h 5989219"/>
              <a:gd name="connsiteX122" fmla="*/ 5370490 w 7031864"/>
              <a:gd name="connsiteY122" fmla="*/ 5782614 h 5989219"/>
              <a:gd name="connsiteX123" fmla="*/ 5228822 w 7031864"/>
              <a:gd name="connsiteY123" fmla="*/ 5743977 h 5989219"/>
              <a:gd name="connsiteX124" fmla="*/ 5087154 w 7031864"/>
              <a:gd name="connsiteY124" fmla="*/ 5718220 h 5989219"/>
              <a:gd name="connsiteX125" fmla="*/ 4803819 w 7031864"/>
              <a:gd name="connsiteY125" fmla="*/ 5731099 h 5989219"/>
              <a:gd name="connsiteX126" fmla="*/ 4610636 w 7031864"/>
              <a:gd name="connsiteY126" fmla="*/ 5769735 h 5989219"/>
              <a:gd name="connsiteX127" fmla="*/ 4430332 w 7031864"/>
              <a:gd name="connsiteY127" fmla="*/ 5782614 h 5989219"/>
              <a:gd name="connsiteX128" fmla="*/ 4121239 w 7031864"/>
              <a:gd name="connsiteY128" fmla="*/ 5821251 h 5989219"/>
              <a:gd name="connsiteX129" fmla="*/ 4082602 w 7031864"/>
              <a:gd name="connsiteY129" fmla="*/ 5834129 h 5989219"/>
              <a:gd name="connsiteX130" fmla="*/ 3915177 w 7031864"/>
              <a:gd name="connsiteY130" fmla="*/ 5859887 h 5989219"/>
              <a:gd name="connsiteX131" fmla="*/ 3863661 w 7031864"/>
              <a:gd name="connsiteY131" fmla="*/ 5872766 h 5989219"/>
              <a:gd name="connsiteX132" fmla="*/ 3721994 w 7031864"/>
              <a:gd name="connsiteY132" fmla="*/ 5885645 h 5989219"/>
              <a:gd name="connsiteX133" fmla="*/ 3631842 w 7031864"/>
              <a:gd name="connsiteY133" fmla="*/ 5898524 h 5989219"/>
              <a:gd name="connsiteX134" fmla="*/ 3515932 w 7031864"/>
              <a:gd name="connsiteY134" fmla="*/ 5911403 h 5989219"/>
              <a:gd name="connsiteX135" fmla="*/ 3374264 w 7031864"/>
              <a:gd name="connsiteY135" fmla="*/ 5937160 h 5989219"/>
              <a:gd name="connsiteX136" fmla="*/ 2859109 w 7031864"/>
              <a:gd name="connsiteY136" fmla="*/ 5950039 h 5989219"/>
              <a:gd name="connsiteX137" fmla="*/ 2678805 w 7031864"/>
              <a:gd name="connsiteY137" fmla="*/ 5975797 h 5989219"/>
              <a:gd name="connsiteX138" fmla="*/ 1545464 w 7031864"/>
              <a:gd name="connsiteY138" fmla="*/ 5975797 h 5989219"/>
              <a:gd name="connsiteX139" fmla="*/ 1352281 w 7031864"/>
              <a:gd name="connsiteY139" fmla="*/ 5937160 h 5989219"/>
              <a:gd name="connsiteX140" fmla="*/ 1262129 w 7031864"/>
              <a:gd name="connsiteY140" fmla="*/ 5924282 h 5989219"/>
              <a:gd name="connsiteX141" fmla="*/ 1210614 w 7031864"/>
              <a:gd name="connsiteY141" fmla="*/ 5911403 h 5989219"/>
              <a:gd name="connsiteX142" fmla="*/ 850005 w 7031864"/>
              <a:gd name="connsiteY142" fmla="*/ 5859887 h 5989219"/>
              <a:gd name="connsiteX143" fmla="*/ 746974 w 7031864"/>
              <a:gd name="connsiteY143" fmla="*/ 5834129 h 5989219"/>
              <a:gd name="connsiteX144" fmla="*/ 218940 w 7031864"/>
              <a:gd name="connsiteY144" fmla="*/ 5808372 h 5989219"/>
              <a:gd name="connsiteX145" fmla="*/ 154546 w 7031864"/>
              <a:gd name="connsiteY145" fmla="*/ 5743977 h 5989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7031864" h="5989219">
                <a:moveTo>
                  <a:pt x="154546" y="5743977"/>
                </a:moveTo>
                <a:lnTo>
                  <a:pt x="154546" y="5743977"/>
                </a:lnTo>
                <a:cubicBezTo>
                  <a:pt x="113158" y="5330100"/>
                  <a:pt x="131328" y="5561105"/>
                  <a:pt x="154546" y="4713668"/>
                </a:cubicBezTo>
                <a:cubicBezTo>
                  <a:pt x="155948" y="4662508"/>
                  <a:pt x="176517" y="4672758"/>
                  <a:pt x="218940" y="4662152"/>
                </a:cubicBezTo>
                <a:cubicBezTo>
                  <a:pt x="317678" y="4666445"/>
                  <a:pt x="416557" y="4668231"/>
                  <a:pt x="515154" y="4675031"/>
                </a:cubicBezTo>
                <a:cubicBezTo>
                  <a:pt x="541205" y="4676828"/>
                  <a:pt x="566315" y="4687910"/>
                  <a:pt x="592428" y="4687910"/>
                </a:cubicBezTo>
                <a:cubicBezTo>
                  <a:pt x="691259" y="4687910"/>
                  <a:pt x="789904" y="4679324"/>
                  <a:pt x="888642" y="4675031"/>
                </a:cubicBezTo>
                <a:cubicBezTo>
                  <a:pt x="1062931" y="4640173"/>
                  <a:pt x="803813" y="4690063"/>
                  <a:pt x="1068946" y="4649273"/>
                </a:cubicBezTo>
                <a:cubicBezTo>
                  <a:pt x="1086440" y="4646582"/>
                  <a:pt x="1102834" y="4637997"/>
                  <a:pt x="1120461" y="4636394"/>
                </a:cubicBezTo>
                <a:cubicBezTo>
                  <a:pt x="1197536" y="4629387"/>
                  <a:pt x="1275008" y="4627808"/>
                  <a:pt x="1352281" y="4623515"/>
                </a:cubicBezTo>
                <a:cubicBezTo>
                  <a:pt x="1467528" y="4565894"/>
                  <a:pt x="1425206" y="4605075"/>
                  <a:pt x="1429554" y="4365938"/>
                </a:cubicBezTo>
                <a:cubicBezTo>
                  <a:pt x="1432844" y="4185011"/>
                  <a:pt x="1440026" y="3993288"/>
                  <a:pt x="1403797" y="3812146"/>
                </a:cubicBezTo>
                <a:cubicBezTo>
                  <a:pt x="1400326" y="3794790"/>
                  <a:pt x="1395211" y="3777803"/>
                  <a:pt x="1390918" y="3760631"/>
                </a:cubicBezTo>
                <a:cubicBezTo>
                  <a:pt x="1395211" y="3683358"/>
                  <a:pt x="1397370" y="3605936"/>
                  <a:pt x="1403797" y="3528811"/>
                </a:cubicBezTo>
                <a:cubicBezTo>
                  <a:pt x="1405966" y="3502788"/>
                  <a:pt x="1403720" y="3474210"/>
                  <a:pt x="1416676" y="3451538"/>
                </a:cubicBezTo>
                <a:cubicBezTo>
                  <a:pt x="1423411" y="3439751"/>
                  <a:pt x="1442259" y="3442388"/>
                  <a:pt x="1455312" y="3438659"/>
                </a:cubicBezTo>
                <a:cubicBezTo>
                  <a:pt x="1568511" y="3406316"/>
                  <a:pt x="1452829" y="3443780"/>
                  <a:pt x="1545464" y="3412901"/>
                </a:cubicBezTo>
                <a:lnTo>
                  <a:pt x="2176529" y="3425780"/>
                </a:lnTo>
                <a:cubicBezTo>
                  <a:pt x="2190095" y="3426302"/>
                  <a:pt x="2201590" y="3438659"/>
                  <a:pt x="2215166" y="3438659"/>
                </a:cubicBezTo>
                <a:cubicBezTo>
                  <a:pt x="2382646" y="3438659"/>
                  <a:pt x="2550017" y="3430073"/>
                  <a:pt x="2717442" y="3425780"/>
                </a:cubicBezTo>
                <a:cubicBezTo>
                  <a:pt x="2734614" y="3421487"/>
                  <a:pt x="2758669" y="3427304"/>
                  <a:pt x="2768957" y="3412901"/>
                </a:cubicBezTo>
                <a:cubicBezTo>
                  <a:pt x="2784135" y="3391652"/>
                  <a:pt x="2779321" y="3361620"/>
                  <a:pt x="2781836" y="3335628"/>
                </a:cubicBezTo>
                <a:cubicBezTo>
                  <a:pt x="2792207" y="3228462"/>
                  <a:pt x="2787262" y="3119386"/>
                  <a:pt x="2807594" y="3013656"/>
                </a:cubicBezTo>
                <a:cubicBezTo>
                  <a:pt x="2810158" y="3000325"/>
                  <a:pt x="2832674" y="3001510"/>
                  <a:pt x="2846230" y="3000777"/>
                </a:cubicBezTo>
                <a:cubicBezTo>
                  <a:pt x="2992041" y="2992896"/>
                  <a:pt x="3138151" y="2992192"/>
                  <a:pt x="3284112" y="2987899"/>
                </a:cubicBezTo>
                <a:cubicBezTo>
                  <a:pt x="3339921" y="2983606"/>
                  <a:pt x="3395997" y="2981963"/>
                  <a:pt x="3451538" y="2975020"/>
                </a:cubicBezTo>
                <a:cubicBezTo>
                  <a:pt x="3465009" y="2973336"/>
                  <a:pt x="3476614" y="2962787"/>
                  <a:pt x="3490174" y="2962141"/>
                </a:cubicBezTo>
                <a:cubicBezTo>
                  <a:pt x="3657465" y="2954175"/>
                  <a:pt x="3825025" y="2953555"/>
                  <a:pt x="3992450" y="2949262"/>
                </a:cubicBezTo>
                <a:cubicBezTo>
                  <a:pt x="4031087" y="2944969"/>
                  <a:pt x="4070014" y="2942774"/>
                  <a:pt x="4108360" y="2936383"/>
                </a:cubicBezTo>
                <a:cubicBezTo>
                  <a:pt x="4121751" y="2934151"/>
                  <a:pt x="4137398" y="2933103"/>
                  <a:pt x="4146997" y="2923504"/>
                </a:cubicBezTo>
                <a:cubicBezTo>
                  <a:pt x="4160572" y="2909929"/>
                  <a:pt x="4164168" y="2889161"/>
                  <a:pt x="4172754" y="2871989"/>
                </a:cubicBezTo>
                <a:cubicBezTo>
                  <a:pt x="4164168" y="2816180"/>
                  <a:pt x="4145384" y="2761005"/>
                  <a:pt x="4146997" y="2704563"/>
                </a:cubicBezTo>
                <a:cubicBezTo>
                  <a:pt x="4149719" y="2609283"/>
                  <a:pt x="4161572" y="2513460"/>
                  <a:pt x="4185633" y="2421228"/>
                </a:cubicBezTo>
                <a:cubicBezTo>
                  <a:pt x="4189060" y="2408092"/>
                  <a:pt x="4211100" y="2411642"/>
                  <a:pt x="4224270" y="2408349"/>
                </a:cubicBezTo>
                <a:cubicBezTo>
                  <a:pt x="4245506" y="2403040"/>
                  <a:pt x="4266798" y="2396487"/>
                  <a:pt x="4288664" y="2395470"/>
                </a:cubicBezTo>
                <a:cubicBezTo>
                  <a:pt x="4451677" y="2387888"/>
                  <a:pt x="4614929" y="2386884"/>
                  <a:pt x="4778061" y="2382591"/>
                </a:cubicBezTo>
                <a:cubicBezTo>
                  <a:pt x="4864339" y="2353834"/>
                  <a:pt x="4772390" y="2381483"/>
                  <a:pt x="4932608" y="2356834"/>
                </a:cubicBezTo>
                <a:cubicBezTo>
                  <a:pt x="4950102" y="2354143"/>
                  <a:pt x="4966531" y="2345910"/>
                  <a:pt x="4984123" y="2343955"/>
                </a:cubicBezTo>
                <a:cubicBezTo>
                  <a:pt x="5044009" y="2337301"/>
                  <a:pt x="5104326" y="2335369"/>
                  <a:pt x="5164428" y="2331076"/>
                </a:cubicBezTo>
                <a:cubicBezTo>
                  <a:pt x="5194479" y="2326783"/>
                  <a:pt x="5225002" y="2325023"/>
                  <a:pt x="5254580" y="2318197"/>
                </a:cubicBezTo>
                <a:cubicBezTo>
                  <a:pt x="5281036" y="2312092"/>
                  <a:pt x="5306095" y="2301025"/>
                  <a:pt x="5331853" y="2292439"/>
                </a:cubicBezTo>
                <a:cubicBezTo>
                  <a:pt x="5344732" y="2288146"/>
                  <a:pt x="5357051" y="2281480"/>
                  <a:pt x="5370490" y="2279560"/>
                </a:cubicBezTo>
                <a:lnTo>
                  <a:pt x="5460642" y="2266682"/>
                </a:lnTo>
                <a:cubicBezTo>
                  <a:pt x="5456349" y="2004811"/>
                  <a:pt x="5455578" y="1742859"/>
                  <a:pt x="5447763" y="1481070"/>
                </a:cubicBezTo>
                <a:cubicBezTo>
                  <a:pt x="5446984" y="1454969"/>
                  <a:pt x="5440549" y="1429288"/>
                  <a:pt x="5434884" y="1403797"/>
                </a:cubicBezTo>
                <a:cubicBezTo>
                  <a:pt x="5431939" y="1390545"/>
                  <a:pt x="5431604" y="1374759"/>
                  <a:pt x="5422005" y="1365160"/>
                </a:cubicBezTo>
                <a:cubicBezTo>
                  <a:pt x="5408430" y="1351585"/>
                  <a:pt x="5388136" y="1346966"/>
                  <a:pt x="5370490" y="1339403"/>
                </a:cubicBezTo>
                <a:cubicBezTo>
                  <a:pt x="5287041" y="1303640"/>
                  <a:pt x="5182312" y="1318216"/>
                  <a:pt x="5100033" y="1313645"/>
                </a:cubicBezTo>
                <a:cubicBezTo>
                  <a:pt x="4907284" y="1281520"/>
                  <a:pt x="5148041" y="1321031"/>
                  <a:pt x="4932608" y="1287887"/>
                </a:cubicBezTo>
                <a:cubicBezTo>
                  <a:pt x="4904373" y="1283543"/>
                  <a:pt x="4789372" y="1262978"/>
                  <a:pt x="4765183" y="1262129"/>
                </a:cubicBezTo>
                <a:lnTo>
                  <a:pt x="3387143" y="1223493"/>
                </a:lnTo>
                <a:lnTo>
                  <a:pt x="2125014" y="1236372"/>
                </a:lnTo>
                <a:cubicBezTo>
                  <a:pt x="2107317" y="1236719"/>
                  <a:pt x="2091198" y="1249251"/>
                  <a:pt x="2073498" y="1249251"/>
                </a:cubicBezTo>
                <a:cubicBezTo>
                  <a:pt x="1772960" y="1249251"/>
                  <a:pt x="1472484" y="1240665"/>
                  <a:pt x="1171977" y="1236372"/>
                </a:cubicBezTo>
                <a:cubicBezTo>
                  <a:pt x="1077631" y="1204923"/>
                  <a:pt x="1200752" y="1242965"/>
                  <a:pt x="1017430" y="1210614"/>
                </a:cubicBezTo>
                <a:cubicBezTo>
                  <a:pt x="982568" y="1204462"/>
                  <a:pt x="949715" y="1187308"/>
                  <a:pt x="914400" y="1184856"/>
                </a:cubicBezTo>
                <a:cubicBezTo>
                  <a:pt x="640010" y="1165801"/>
                  <a:pt x="364901" y="1159099"/>
                  <a:pt x="90152" y="1146220"/>
                </a:cubicBezTo>
                <a:cubicBezTo>
                  <a:pt x="65130" y="1071155"/>
                  <a:pt x="83345" y="1119729"/>
                  <a:pt x="25757" y="1004552"/>
                </a:cubicBezTo>
                <a:lnTo>
                  <a:pt x="0" y="953037"/>
                </a:lnTo>
                <a:cubicBezTo>
                  <a:pt x="4293" y="828541"/>
                  <a:pt x="5968" y="703927"/>
                  <a:pt x="12878" y="579549"/>
                </a:cubicBezTo>
                <a:cubicBezTo>
                  <a:pt x="14436" y="551510"/>
                  <a:pt x="30200" y="458747"/>
                  <a:pt x="38636" y="425003"/>
                </a:cubicBezTo>
                <a:cubicBezTo>
                  <a:pt x="41929" y="411833"/>
                  <a:pt x="48222" y="399536"/>
                  <a:pt x="51515" y="386366"/>
                </a:cubicBezTo>
                <a:cubicBezTo>
                  <a:pt x="54116" y="375962"/>
                  <a:pt x="65497" y="300999"/>
                  <a:pt x="77273" y="283335"/>
                </a:cubicBezTo>
                <a:cubicBezTo>
                  <a:pt x="87376" y="268181"/>
                  <a:pt x="103030" y="257578"/>
                  <a:pt x="115909" y="244699"/>
                </a:cubicBezTo>
                <a:cubicBezTo>
                  <a:pt x="120202" y="231820"/>
                  <a:pt x="120307" y="216663"/>
                  <a:pt x="128788" y="206062"/>
                </a:cubicBezTo>
                <a:cubicBezTo>
                  <a:pt x="140093" y="191931"/>
                  <a:pt x="186619" y="168397"/>
                  <a:pt x="206061" y="167425"/>
                </a:cubicBezTo>
                <a:cubicBezTo>
                  <a:pt x="364760" y="159490"/>
                  <a:pt x="523740" y="158839"/>
                  <a:pt x="682580" y="154546"/>
                </a:cubicBezTo>
                <a:cubicBezTo>
                  <a:pt x="905338" y="109997"/>
                  <a:pt x="804136" y="125313"/>
                  <a:pt x="1262129" y="154546"/>
                </a:cubicBezTo>
                <a:cubicBezTo>
                  <a:pt x="1311080" y="157670"/>
                  <a:pt x="1354935" y="188297"/>
                  <a:pt x="1403797" y="193183"/>
                </a:cubicBezTo>
                <a:cubicBezTo>
                  <a:pt x="1472277" y="200031"/>
                  <a:pt x="1541172" y="201769"/>
                  <a:pt x="1609859" y="206062"/>
                </a:cubicBezTo>
                <a:cubicBezTo>
                  <a:pt x="2226005" y="286430"/>
                  <a:pt x="1697253" y="219375"/>
                  <a:pt x="2021983" y="257577"/>
                </a:cubicBezTo>
                <a:cubicBezTo>
                  <a:pt x="2056357" y="261621"/>
                  <a:pt x="2090426" y="269198"/>
                  <a:pt x="2125014" y="270456"/>
                </a:cubicBezTo>
                <a:cubicBezTo>
                  <a:pt x="2326695" y="277790"/>
                  <a:pt x="2528552" y="279042"/>
                  <a:pt x="2730321" y="283335"/>
                </a:cubicBezTo>
                <a:cubicBezTo>
                  <a:pt x="2768957" y="291921"/>
                  <a:pt x="2806653" y="308749"/>
                  <a:pt x="2846230" y="309093"/>
                </a:cubicBezTo>
                <a:cubicBezTo>
                  <a:pt x="4001695" y="319141"/>
                  <a:pt x="3784976" y="334979"/>
                  <a:pt x="4353059" y="283335"/>
                </a:cubicBezTo>
                <a:cubicBezTo>
                  <a:pt x="4413160" y="270456"/>
                  <a:pt x="4473531" y="258777"/>
                  <a:pt x="4533363" y="244699"/>
                </a:cubicBezTo>
                <a:cubicBezTo>
                  <a:pt x="4546578" y="241590"/>
                  <a:pt x="4558507" y="233319"/>
                  <a:pt x="4572000" y="231820"/>
                </a:cubicBezTo>
                <a:cubicBezTo>
                  <a:pt x="4674755" y="220403"/>
                  <a:pt x="4778503" y="218886"/>
                  <a:pt x="4881092" y="206062"/>
                </a:cubicBezTo>
                <a:cubicBezTo>
                  <a:pt x="5619818" y="113720"/>
                  <a:pt x="4686395" y="184180"/>
                  <a:pt x="5628067" y="128789"/>
                </a:cubicBezTo>
                <a:cubicBezTo>
                  <a:pt x="5790812" y="101664"/>
                  <a:pt x="5649887" y="128345"/>
                  <a:pt x="5924281" y="51515"/>
                </a:cubicBezTo>
                <a:cubicBezTo>
                  <a:pt x="6126434" y="-5088"/>
                  <a:pt x="5937907" y="55560"/>
                  <a:pt x="6104585" y="0"/>
                </a:cubicBezTo>
                <a:cubicBezTo>
                  <a:pt x="6340119" y="10706"/>
                  <a:pt x="6328847" y="-23098"/>
                  <a:pt x="6478073" y="51515"/>
                </a:cubicBezTo>
                <a:cubicBezTo>
                  <a:pt x="6491917" y="58437"/>
                  <a:pt x="6503830" y="68687"/>
                  <a:pt x="6516709" y="77273"/>
                </a:cubicBezTo>
                <a:cubicBezTo>
                  <a:pt x="6556313" y="156480"/>
                  <a:pt x="6531815" y="112811"/>
                  <a:pt x="6593983" y="206062"/>
                </a:cubicBezTo>
                <a:cubicBezTo>
                  <a:pt x="6611155" y="231820"/>
                  <a:pt x="6631654" y="255646"/>
                  <a:pt x="6645498" y="283335"/>
                </a:cubicBezTo>
                <a:lnTo>
                  <a:pt x="6697014" y="386366"/>
                </a:lnTo>
                <a:cubicBezTo>
                  <a:pt x="6705600" y="403538"/>
                  <a:pt x="6716700" y="419669"/>
                  <a:pt x="6722771" y="437882"/>
                </a:cubicBezTo>
                <a:cubicBezTo>
                  <a:pt x="6727064" y="450761"/>
                  <a:pt x="6729579" y="464376"/>
                  <a:pt x="6735650" y="476518"/>
                </a:cubicBezTo>
                <a:cubicBezTo>
                  <a:pt x="6751129" y="507475"/>
                  <a:pt x="6772662" y="535245"/>
                  <a:pt x="6787166" y="566670"/>
                </a:cubicBezTo>
                <a:cubicBezTo>
                  <a:pt x="6798544" y="591322"/>
                  <a:pt x="6805779" y="617749"/>
                  <a:pt x="6812923" y="643944"/>
                </a:cubicBezTo>
                <a:cubicBezTo>
                  <a:pt x="6828232" y="700079"/>
                  <a:pt x="6821335" y="707815"/>
                  <a:pt x="6838681" y="759853"/>
                </a:cubicBezTo>
                <a:cubicBezTo>
                  <a:pt x="6854571" y="807522"/>
                  <a:pt x="6875066" y="853605"/>
                  <a:pt x="6890197" y="901521"/>
                </a:cubicBezTo>
                <a:cubicBezTo>
                  <a:pt x="6900857" y="935278"/>
                  <a:pt x="6906640" y="970399"/>
                  <a:pt x="6915954" y="1004552"/>
                </a:cubicBezTo>
                <a:cubicBezTo>
                  <a:pt x="6919526" y="1017649"/>
                  <a:pt x="6924540" y="1030310"/>
                  <a:pt x="6928833" y="1043189"/>
                </a:cubicBezTo>
                <a:cubicBezTo>
                  <a:pt x="6933126" y="1124755"/>
                  <a:pt x="6937917" y="1206296"/>
                  <a:pt x="6941712" y="1287887"/>
                </a:cubicBezTo>
                <a:cubicBezTo>
                  <a:pt x="6946503" y="1390896"/>
                  <a:pt x="6945255" y="1494283"/>
                  <a:pt x="6954591" y="1596980"/>
                </a:cubicBezTo>
                <a:cubicBezTo>
                  <a:pt x="6958174" y="1636397"/>
                  <a:pt x="6971763" y="1674253"/>
                  <a:pt x="6980349" y="1712890"/>
                </a:cubicBezTo>
                <a:cubicBezTo>
                  <a:pt x="6984642" y="2215166"/>
                  <a:pt x="6985441" y="2717484"/>
                  <a:pt x="6993228" y="3219718"/>
                </a:cubicBezTo>
                <a:cubicBezTo>
                  <a:pt x="6994029" y="3271406"/>
                  <a:pt x="7002288" y="3322712"/>
                  <a:pt x="7006107" y="3374265"/>
                </a:cubicBezTo>
                <a:cubicBezTo>
                  <a:pt x="7025428" y="3635113"/>
                  <a:pt x="7008759" y="3485642"/>
                  <a:pt x="7031864" y="3670479"/>
                </a:cubicBezTo>
                <a:cubicBezTo>
                  <a:pt x="7027571" y="3962400"/>
                  <a:pt x="7027206" y="4254405"/>
                  <a:pt x="7018985" y="4546242"/>
                </a:cubicBezTo>
                <a:cubicBezTo>
                  <a:pt x="7018603" y="4559812"/>
                  <a:pt x="7008535" y="4571522"/>
                  <a:pt x="7006107" y="4584879"/>
                </a:cubicBezTo>
                <a:cubicBezTo>
                  <a:pt x="6999916" y="4618932"/>
                  <a:pt x="7002146" y="4654468"/>
                  <a:pt x="6993228" y="4687910"/>
                </a:cubicBezTo>
                <a:cubicBezTo>
                  <a:pt x="6984804" y="4719500"/>
                  <a:pt x="6966733" y="4747706"/>
                  <a:pt x="6954591" y="4778062"/>
                </a:cubicBezTo>
                <a:cubicBezTo>
                  <a:pt x="6949549" y="4790667"/>
                  <a:pt x="6946005" y="4803820"/>
                  <a:pt x="6941712" y="4816699"/>
                </a:cubicBezTo>
                <a:cubicBezTo>
                  <a:pt x="6937419" y="4846750"/>
                  <a:pt x="6932845" y="4876762"/>
                  <a:pt x="6928833" y="4906851"/>
                </a:cubicBezTo>
                <a:cubicBezTo>
                  <a:pt x="6912652" y="5028207"/>
                  <a:pt x="6927533" y="4975143"/>
                  <a:pt x="6903076" y="5048518"/>
                </a:cubicBezTo>
                <a:cubicBezTo>
                  <a:pt x="6894490" y="5160135"/>
                  <a:pt x="6886878" y="5271831"/>
                  <a:pt x="6877318" y="5383369"/>
                </a:cubicBezTo>
                <a:cubicBezTo>
                  <a:pt x="6873998" y="5422101"/>
                  <a:pt x="6868307" y="5460597"/>
                  <a:pt x="6864439" y="5499279"/>
                </a:cubicBezTo>
                <a:cubicBezTo>
                  <a:pt x="6862266" y="5521005"/>
                  <a:pt x="6858465" y="5646298"/>
                  <a:pt x="6838681" y="5692462"/>
                </a:cubicBezTo>
                <a:cubicBezTo>
                  <a:pt x="6832584" y="5706689"/>
                  <a:pt x="6821920" y="5718504"/>
                  <a:pt x="6812923" y="5731099"/>
                </a:cubicBezTo>
                <a:cubicBezTo>
                  <a:pt x="6800447" y="5748565"/>
                  <a:pt x="6790330" y="5768354"/>
                  <a:pt x="6774287" y="5782614"/>
                </a:cubicBezTo>
                <a:cubicBezTo>
                  <a:pt x="6639001" y="5902868"/>
                  <a:pt x="6757450" y="5777260"/>
                  <a:pt x="6619740" y="5859887"/>
                </a:cubicBezTo>
                <a:cubicBezTo>
                  <a:pt x="6598275" y="5872766"/>
                  <a:pt x="6578220" y="5888357"/>
                  <a:pt x="6555346" y="5898524"/>
                </a:cubicBezTo>
                <a:cubicBezTo>
                  <a:pt x="6539171" y="5905713"/>
                  <a:pt x="6520849" y="5906540"/>
                  <a:pt x="6503830" y="5911403"/>
                </a:cubicBezTo>
                <a:cubicBezTo>
                  <a:pt x="6490777" y="5915132"/>
                  <a:pt x="6478073" y="5919989"/>
                  <a:pt x="6465194" y="5924282"/>
                </a:cubicBezTo>
                <a:lnTo>
                  <a:pt x="5950039" y="5911403"/>
                </a:lnTo>
                <a:cubicBezTo>
                  <a:pt x="5923196" y="5910285"/>
                  <a:pt x="5788032" y="5889802"/>
                  <a:pt x="5756856" y="5885645"/>
                </a:cubicBezTo>
                <a:cubicBezTo>
                  <a:pt x="5722549" y="5881071"/>
                  <a:pt x="5688033" y="5878029"/>
                  <a:pt x="5653825" y="5872766"/>
                </a:cubicBezTo>
                <a:cubicBezTo>
                  <a:pt x="5472914" y="5844933"/>
                  <a:pt x="5674200" y="5874432"/>
                  <a:pt x="5550794" y="5847008"/>
                </a:cubicBezTo>
                <a:cubicBezTo>
                  <a:pt x="5525303" y="5841343"/>
                  <a:pt x="5499213" y="5838800"/>
                  <a:pt x="5473521" y="5834129"/>
                </a:cubicBezTo>
                <a:cubicBezTo>
                  <a:pt x="5451984" y="5830213"/>
                  <a:pt x="5430591" y="5825544"/>
                  <a:pt x="5409126" y="5821251"/>
                </a:cubicBezTo>
                <a:cubicBezTo>
                  <a:pt x="5396247" y="5808372"/>
                  <a:pt x="5387231" y="5789789"/>
                  <a:pt x="5370490" y="5782614"/>
                </a:cubicBezTo>
                <a:cubicBezTo>
                  <a:pt x="5325500" y="5763332"/>
                  <a:pt x="5275886" y="5757424"/>
                  <a:pt x="5228822" y="5743977"/>
                </a:cubicBezTo>
                <a:cubicBezTo>
                  <a:pt x="5136182" y="5717509"/>
                  <a:pt x="5257623" y="5739529"/>
                  <a:pt x="5087154" y="5718220"/>
                </a:cubicBezTo>
                <a:cubicBezTo>
                  <a:pt x="4992709" y="5722513"/>
                  <a:pt x="4898152" y="5724810"/>
                  <a:pt x="4803819" y="5731099"/>
                </a:cubicBezTo>
                <a:cubicBezTo>
                  <a:pt x="4516098" y="5750280"/>
                  <a:pt x="4872837" y="5732277"/>
                  <a:pt x="4610636" y="5769735"/>
                </a:cubicBezTo>
                <a:cubicBezTo>
                  <a:pt x="4550987" y="5778256"/>
                  <a:pt x="4490433" y="5778321"/>
                  <a:pt x="4430332" y="5782614"/>
                </a:cubicBezTo>
                <a:cubicBezTo>
                  <a:pt x="4151142" y="5838452"/>
                  <a:pt x="4470891" y="5780117"/>
                  <a:pt x="4121239" y="5821251"/>
                </a:cubicBezTo>
                <a:cubicBezTo>
                  <a:pt x="4107756" y="5822837"/>
                  <a:pt x="4095945" y="5831627"/>
                  <a:pt x="4082602" y="5834129"/>
                </a:cubicBezTo>
                <a:cubicBezTo>
                  <a:pt x="4027104" y="5844535"/>
                  <a:pt x="3970783" y="5850074"/>
                  <a:pt x="3915177" y="5859887"/>
                </a:cubicBezTo>
                <a:cubicBezTo>
                  <a:pt x="3897746" y="5862963"/>
                  <a:pt x="3881206" y="5870427"/>
                  <a:pt x="3863661" y="5872766"/>
                </a:cubicBezTo>
                <a:cubicBezTo>
                  <a:pt x="3816660" y="5879033"/>
                  <a:pt x="3769121" y="5880409"/>
                  <a:pt x="3721994" y="5885645"/>
                </a:cubicBezTo>
                <a:cubicBezTo>
                  <a:pt x="3691824" y="5888997"/>
                  <a:pt x="3661963" y="5894759"/>
                  <a:pt x="3631842" y="5898524"/>
                </a:cubicBezTo>
                <a:cubicBezTo>
                  <a:pt x="3593268" y="5903346"/>
                  <a:pt x="3554376" y="5905636"/>
                  <a:pt x="3515932" y="5911403"/>
                </a:cubicBezTo>
                <a:cubicBezTo>
                  <a:pt x="3468466" y="5918523"/>
                  <a:pt x="3422178" y="5934342"/>
                  <a:pt x="3374264" y="5937160"/>
                </a:cubicBezTo>
                <a:cubicBezTo>
                  <a:pt x="3202788" y="5947247"/>
                  <a:pt x="3030827" y="5945746"/>
                  <a:pt x="2859109" y="5950039"/>
                </a:cubicBezTo>
                <a:cubicBezTo>
                  <a:pt x="2799008" y="5958625"/>
                  <a:pt x="2739338" y="5971141"/>
                  <a:pt x="2678805" y="5975797"/>
                </a:cubicBezTo>
                <a:cubicBezTo>
                  <a:pt x="2322211" y="6003228"/>
                  <a:pt x="1870787" y="5980961"/>
                  <a:pt x="1545464" y="5975797"/>
                </a:cubicBezTo>
                <a:cubicBezTo>
                  <a:pt x="1273603" y="5930486"/>
                  <a:pt x="1729443" y="6007877"/>
                  <a:pt x="1352281" y="5937160"/>
                </a:cubicBezTo>
                <a:cubicBezTo>
                  <a:pt x="1322445" y="5931566"/>
                  <a:pt x="1291995" y="5929712"/>
                  <a:pt x="1262129" y="5924282"/>
                </a:cubicBezTo>
                <a:cubicBezTo>
                  <a:pt x="1244714" y="5921116"/>
                  <a:pt x="1228011" y="5914665"/>
                  <a:pt x="1210614" y="5911403"/>
                </a:cubicBezTo>
                <a:cubicBezTo>
                  <a:pt x="821484" y="5838440"/>
                  <a:pt x="1328312" y="5939606"/>
                  <a:pt x="850005" y="5859887"/>
                </a:cubicBezTo>
                <a:cubicBezTo>
                  <a:pt x="815086" y="5854067"/>
                  <a:pt x="782077" y="5838708"/>
                  <a:pt x="746974" y="5834129"/>
                </a:cubicBezTo>
                <a:cubicBezTo>
                  <a:pt x="653566" y="5821946"/>
                  <a:pt x="252693" y="5809670"/>
                  <a:pt x="218940" y="5808372"/>
                </a:cubicBezTo>
                <a:cubicBezTo>
                  <a:pt x="171197" y="5792457"/>
                  <a:pt x="165278" y="5754710"/>
                  <a:pt x="154546" y="5743977"/>
                </a:cubicBezTo>
                <a:close/>
              </a:path>
            </a:pathLst>
          </a:custGeom>
          <a:solidFill>
            <a:schemeClr val="bg1"/>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51" name="Straight Connector 50"/>
          <p:cNvCxnSpPr/>
          <p:nvPr/>
        </p:nvCxnSpPr>
        <p:spPr>
          <a:xfrm>
            <a:off x="228600" y="764704"/>
            <a:ext cx="1607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835696" y="2060848"/>
            <a:ext cx="12241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059832" y="2060848"/>
            <a:ext cx="0" cy="9361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059832" y="2996952"/>
            <a:ext cx="244827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508104" y="2780928"/>
            <a:ext cx="0" cy="216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995936" y="2780928"/>
            <a:ext cx="151216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3995936" y="2060848"/>
            <a:ext cx="0" cy="720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995936" y="2060848"/>
            <a:ext cx="30963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092280" y="2060848"/>
            <a:ext cx="0" cy="720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724128" y="2780928"/>
            <a:ext cx="13681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724128" y="2780928"/>
            <a:ext cx="0" cy="7200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355976" y="3501008"/>
            <a:ext cx="13681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355976" y="3501008"/>
            <a:ext cx="0" cy="432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059832" y="3933056"/>
            <a:ext cx="12961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059832" y="3933056"/>
            <a:ext cx="0" cy="12241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1835696" y="5157192"/>
            <a:ext cx="12241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835696" y="5157192"/>
            <a:ext cx="0" cy="12241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228600" y="6381328"/>
            <a:ext cx="160709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28600" y="764704"/>
            <a:ext cx="0" cy="56166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835696" y="764704"/>
            <a:ext cx="0" cy="12961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51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171523" y="381000"/>
            <a:ext cx="8920961" cy="6019800"/>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2062353" y="228600"/>
            <a:ext cx="4467633" cy="584775"/>
          </a:xfrm>
          <a:prstGeom prst="rect">
            <a:avLst/>
          </a:prstGeom>
        </p:spPr>
        <p:txBody>
          <a:bodyPr wrap="none">
            <a:spAutoFit/>
          </a:bodyPr>
          <a:lstStyle/>
          <a:p>
            <a:pPr algn="ctr" eaLnBrk="1" hangingPunct="1"/>
            <a:r>
              <a:rPr lang="en-US" sz="3200" dirty="0">
                <a:solidFill>
                  <a:schemeClr val="tx2">
                    <a:lumMod val="75000"/>
                    <a:lumOff val="25000"/>
                  </a:schemeClr>
                </a:solidFill>
                <a:latin typeface="+mj-lt"/>
                <a:ea typeface="ＭＳ Ｐゴシック" pitchFamily="34" charset="-128"/>
                <a:cs typeface="+mj-cs"/>
              </a:rPr>
              <a:t>Typical</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Cards Architecture</a:t>
            </a: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11</a:t>
            </a:fld>
            <a:endParaRPr lang="de-DE" dirty="0">
              <a:latin typeface="Calibri"/>
              <a:cs typeface="+mn-cs"/>
            </a:endParaRPr>
          </a:p>
        </p:txBody>
      </p:sp>
      <p:grpSp>
        <p:nvGrpSpPr>
          <p:cNvPr id="31" name="Group 30"/>
          <p:cNvGrpSpPr/>
          <p:nvPr/>
        </p:nvGrpSpPr>
        <p:grpSpPr>
          <a:xfrm>
            <a:off x="68490" y="3212976"/>
            <a:ext cx="5727646" cy="2139748"/>
            <a:chOff x="68490" y="3212976"/>
            <a:chExt cx="5727646" cy="2139748"/>
          </a:xfrm>
        </p:grpSpPr>
        <p:cxnSp>
          <p:nvCxnSpPr>
            <p:cNvPr id="8" name="Straight Connector 7"/>
            <p:cNvCxnSpPr/>
            <p:nvPr/>
          </p:nvCxnSpPr>
          <p:spPr>
            <a:xfrm>
              <a:off x="68867" y="3704153"/>
              <a:ext cx="21945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267744" y="3691274"/>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267744" y="4267338"/>
              <a:ext cx="19202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186202" y="3225855"/>
              <a:ext cx="0" cy="10543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175105" y="3225855"/>
              <a:ext cx="160815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96136" y="3212976"/>
              <a:ext cx="0" cy="6480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364088" y="3861048"/>
              <a:ext cx="43204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364088" y="3861048"/>
              <a:ext cx="0" cy="9361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267744" y="4797152"/>
              <a:ext cx="309634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8490" y="5326966"/>
              <a:ext cx="219456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267744" y="4776660"/>
              <a:ext cx="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8867" y="3691274"/>
              <a:ext cx="0" cy="164857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bwMode="auto">
          <a:xfrm>
            <a:off x="6948264" y="5339845"/>
            <a:ext cx="1800449" cy="681443"/>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Rectangle 20"/>
          <p:cNvSpPr/>
          <p:nvPr/>
        </p:nvSpPr>
        <p:spPr bwMode="auto">
          <a:xfrm>
            <a:off x="6010785" y="710779"/>
            <a:ext cx="1369527" cy="1494085"/>
          </a:xfrm>
          <a:prstGeom prst="rec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302899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txBox="1">
            <a:spLocks/>
          </p:cNvSpPr>
          <p:nvPr/>
        </p:nvSpPr>
        <p:spPr bwMode="auto">
          <a:xfrm>
            <a:off x="304800" y="228600"/>
            <a:ext cx="5429250" cy="715963"/>
          </a:xfrm>
          <a:prstGeom prst="rect">
            <a:avLst/>
          </a:prstGeom>
          <a:noFill/>
          <a:ln w="9525">
            <a:noFill/>
            <a:miter lim="800000"/>
            <a:headEnd/>
            <a:tailEnd/>
          </a:ln>
        </p:spPr>
        <p:txBody>
          <a:bodyPr/>
          <a:lstStyle/>
          <a:p>
            <a:r>
              <a:rPr lang="en-US" sz="3200" dirty="0">
                <a:solidFill>
                  <a:schemeClr val="tx2">
                    <a:lumMod val="75000"/>
                    <a:lumOff val="25000"/>
                  </a:schemeClr>
                </a:solidFill>
                <a:latin typeface="+mj-lt"/>
                <a:ea typeface="ＭＳ Ｐゴシック" pitchFamily="34" charset="-128"/>
                <a:cs typeface="+mj-cs"/>
              </a:rPr>
              <a:t>Types of Cards</a:t>
            </a:r>
          </a:p>
        </p:txBody>
      </p:sp>
      <p:sp>
        <p:nvSpPr>
          <p:cNvPr id="29" name="TextBox 28"/>
          <p:cNvSpPr txBox="1"/>
          <p:nvPr/>
        </p:nvSpPr>
        <p:spPr>
          <a:xfrm rot="13839294">
            <a:off x="2811892" y="1711899"/>
            <a:ext cx="3571015" cy="4086311"/>
          </a:xfrm>
          <a:prstGeom prst="rect">
            <a:avLst/>
          </a:prstGeom>
          <a:noFill/>
        </p:spPr>
        <p:txBody>
          <a:bodyPr spcFirstLastPara="1">
            <a:prstTxWarp prst="textArchDown">
              <a:avLst>
                <a:gd name="adj" fmla="val 21305325"/>
              </a:avLst>
            </a:prstTxWarp>
            <a:spAutoFit/>
          </a:bodyPr>
          <a:lstStyle/>
          <a:p>
            <a:pPr fontAlgn="auto">
              <a:spcBef>
                <a:spcPts val="0"/>
              </a:spcBef>
              <a:spcAft>
                <a:spcPts val="0"/>
              </a:spcAft>
              <a:defRPr/>
            </a:pPr>
            <a:r>
              <a:rPr lang="en-US" b="1" dirty="0">
                <a:solidFill>
                  <a:schemeClr val="bg1"/>
                </a:solidFill>
                <a:latin typeface="Cambria" pitchFamily="18" charset="0"/>
                <a:cs typeface="+mn-cs"/>
              </a:rPr>
              <a:t>Requirements Based Business Assurance</a:t>
            </a:r>
          </a:p>
        </p:txBody>
      </p:sp>
      <p:sp>
        <p:nvSpPr>
          <p:cNvPr id="22" name="Rounded Rectangle 21"/>
          <p:cNvSpPr/>
          <p:nvPr/>
        </p:nvSpPr>
        <p:spPr>
          <a:xfrm>
            <a:off x="381000" y="3527425"/>
            <a:ext cx="8137525" cy="1358900"/>
          </a:xfrm>
          <a:prstGeom prst="round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600" dirty="0">
              <a:solidFill>
                <a:schemeClr val="tx1"/>
              </a:solidFill>
              <a:latin typeface="Cambria" pitchFamily="18" charset="0"/>
            </a:endParaRPr>
          </a:p>
          <a:p>
            <a:pPr algn="ctr" fontAlgn="auto">
              <a:spcBef>
                <a:spcPts val="0"/>
              </a:spcBef>
              <a:spcAft>
                <a:spcPts val="0"/>
              </a:spcAft>
              <a:defRPr/>
            </a:pPr>
            <a:endParaRPr lang="en-US" sz="1600" dirty="0">
              <a:solidFill>
                <a:schemeClr val="tx1"/>
              </a:solidFill>
              <a:latin typeface="Cambria" pitchFamily="18" charset="0"/>
            </a:endParaRPr>
          </a:p>
          <a:p>
            <a:pPr algn="ctr" fontAlgn="auto">
              <a:spcBef>
                <a:spcPts val="0"/>
              </a:spcBef>
              <a:spcAft>
                <a:spcPts val="0"/>
              </a:spcAft>
              <a:defRPr/>
            </a:pPr>
            <a:endParaRPr lang="en-US" sz="1600" dirty="0">
              <a:solidFill>
                <a:schemeClr val="tx1"/>
              </a:solidFill>
              <a:latin typeface="Cambria" pitchFamily="18" charset="0"/>
            </a:endParaRPr>
          </a:p>
          <a:p>
            <a:pPr algn="ctr" fontAlgn="auto">
              <a:spcBef>
                <a:spcPts val="0"/>
              </a:spcBef>
              <a:spcAft>
                <a:spcPts val="0"/>
              </a:spcAft>
              <a:defRPr/>
            </a:pPr>
            <a:endParaRPr lang="en-US" sz="1600" dirty="0">
              <a:solidFill>
                <a:schemeClr val="tx1"/>
              </a:solidFill>
              <a:latin typeface="Cambria" pitchFamily="18" charset="0"/>
            </a:endParaRPr>
          </a:p>
          <a:p>
            <a:pPr algn="ctr" fontAlgn="auto">
              <a:spcBef>
                <a:spcPts val="0"/>
              </a:spcBef>
              <a:spcAft>
                <a:spcPts val="0"/>
              </a:spcAft>
              <a:defRPr/>
            </a:pPr>
            <a:endParaRPr lang="en-US" sz="1600" dirty="0">
              <a:solidFill>
                <a:schemeClr val="tx1"/>
              </a:solidFill>
              <a:latin typeface="Cambria" pitchFamily="18" charset="0"/>
            </a:endParaRPr>
          </a:p>
        </p:txBody>
      </p:sp>
      <p:sp>
        <p:nvSpPr>
          <p:cNvPr id="23" name="TextBox 22"/>
          <p:cNvSpPr txBox="1"/>
          <p:nvPr/>
        </p:nvSpPr>
        <p:spPr>
          <a:xfrm>
            <a:off x="487363" y="3592513"/>
            <a:ext cx="1951037" cy="738664"/>
          </a:xfrm>
          <a:prstGeom prst="rect">
            <a:avLst/>
          </a:prstGeom>
          <a:noFill/>
        </p:spPr>
        <p:txBody>
          <a:bodyPr>
            <a:spAutoFit/>
          </a:bodyPr>
          <a:lstStyle/>
          <a:p>
            <a:pPr marL="228600" indent="-228600" fontAlgn="auto">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Consumer Cards</a:t>
            </a:r>
            <a:endParaRPr lang="en-US" sz="1400" b="1" kern="0" dirty="0">
              <a:solidFill>
                <a:sysClr val="windowText" lastClr="000000"/>
              </a:solidFill>
              <a:latin typeface="Cambria" pitchFamily="18" charset="0"/>
              <a:cs typeface="+mn-cs"/>
            </a:endParaRPr>
          </a:p>
          <a:p>
            <a:pPr marL="228600" indent="-228600" fontAlgn="auto">
              <a:spcBef>
                <a:spcPts val="0"/>
              </a:spcBef>
              <a:spcAft>
                <a:spcPts val="0"/>
              </a:spcAft>
              <a:buClr>
                <a:srgbClr val="9BBB59">
                  <a:lumMod val="50000"/>
                </a:srgbClr>
              </a:buClr>
              <a:buSzPct val="75000"/>
              <a:buFont typeface="Wingdings" pitchFamily="2" charset="2"/>
              <a:buChar char="q"/>
              <a:defRPr/>
            </a:pPr>
            <a:endParaRPr lang="en-US" sz="1400" kern="0" dirty="0">
              <a:solidFill>
                <a:sysClr val="windowText" lastClr="000000"/>
              </a:solidFill>
              <a:latin typeface="Cambria" pitchFamily="18" charset="0"/>
              <a:cs typeface="+mn-cs"/>
            </a:endParaRPr>
          </a:p>
          <a:p>
            <a:pPr marL="228600" indent="-228600" fontAlgn="auto">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Commercial Cards</a:t>
            </a:r>
            <a:endParaRPr lang="en-US" sz="1400" b="1" kern="0" dirty="0">
              <a:solidFill>
                <a:sysClr val="windowText" lastClr="000000"/>
              </a:solidFill>
              <a:latin typeface="Cambria" pitchFamily="18" charset="0"/>
              <a:cs typeface="+mn-cs"/>
            </a:endParaRPr>
          </a:p>
        </p:txBody>
      </p:sp>
      <p:sp>
        <p:nvSpPr>
          <p:cNvPr id="24" name="TextBox 23"/>
          <p:cNvSpPr txBox="1"/>
          <p:nvPr/>
        </p:nvSpPr>
        <p:spPr>
          <a:xfrm>
            <a:off x="2438400" y="3573463"/>
            <a:ext cx="1828800" cy="1345048"/>
          </a:xfrm>
          <a:prstGeom prst="rect">
            <a:avLst/>
          </a:prstGeom>
          <a:noFill/>
        </p:spPr>
        <p:txBody>
          <a:bodyPr>
            <a:spAutoFit/>
          </a:bodyPr>
          <a:lstStyle/>
          <a:p>
            <a:pPr marL="176213" indent="-176213" fontAlgn="auto">
              <a:lnSpc>
                <a:spcPct val="150000"/>
              </a:lnSpc>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Scheme branded</a:t>
            </a:r>
          </a:p>
          <a:p>
            <a:pPr marL="176213" indent="-176213" fontAlgn="auto">
              <a:lnSpc>
                <a:spcPct val="150000"/>
              </a:lnSpc>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Cobranded Cards</a:t>
            </a:r>
            <a:endParaRPr lang="en-US" sz="1400" b="1" kern="0" dirty="0">
              <a:solidFill>
                <a:sysClr val="windowText" lastClr="000000"/>
              </a:solidFill>
              <a:latin typeface="Cambria" pitchFamily="18" charset="0"/>
              <a:cs typeface="+mn-cs"/>
            </a:endParaRPr>
          </a:p>
          <a:p>
            <a:pPr marL="176213" indent="-176213" fontAlgn="auto">
              <a:lnSpc>
                <a:spcPct val="150000"/>
              </a:lnSpc>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Affinity Cards</a:t>
            </a:r>
          </a:p>
          <a:p>
            <a:pPr marL="176213" indent="-176213" fontAlgn="auto">
              <a:lnSpc>
                <a:spcPct val="150000"/>
              </a:lnSpc>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Private Label</a:t>
            </a:r>
            <a:endParaRPr lang="en-US" sz="1400" kern="0" dirty="0">
              <a:solidFill>
                <a:sysClr val="windowText" lastClr="000000"/>
              </a:solidFill>
              <a:latin typeface="Cambria" pitchFamily="18" charset="0"/>
              <a:cs typeface="+mn-cs"/>
            </a:endParaRPr>
          </a:p>
        </p:txBody>
      </p:sp>
      <p:sp>
        <p:nvSpPr>
          <p:cNvPr id="25" name="TextBox 24"/>
          <p:cNvSpPr txBox="1"/>
          <p:nvPr/>
        </p:nvSpPr>
        <p:spPr>
          <a:xfrm>
            <a:off x="4419600" y="3573463"/>
            <a:ext cx="1695450" cy="1384995"/>
          </a:xfrm>
          <a:prstGeom prst="rect">
            <a:avLst/>
          </a:prstGeom>
          <a:noFill/>
        </p:spPr>
        <p:txBody>
          <a:bodyPr>
            <a:spAutoFit/>
          </a:bodyPr>
          <a:lstStyle/>
          <a:p>
            <a:pPr marL="176213" indent="-176213" fontAlgn="auto">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ATM Cards</a:t>
            </a:r>
            <a:endParaRPr lang="en-US" sz="1400" b="1" kern="0" dirty="0">
              <a:solidFill>
                <a:sysClr val="windowText" lastClr="000000"/>
              </a:solidFill>
              <a:latin typeface="Cambria" pitchFamily="18" charset="0"/>
              <a:cs typeface="+mn-cs"/>
            </a:endParaRPr>
          </a:p>
          <a:p>
            <a:pPr marL="176213" indent="-176213" fontAlgn="auto">
              <a:spcBef>
                <a:spcPts val="0"/>
              </a:spcBef>
              <a:spcAft>
                <a:spcPts val="0"/>
              </a:spcAft>
              <a:buClr>
                <a:srgbClr val="9BBB59">
                  <a:lumMod val="50000"/>
                </a:srgbClr>
              </a:buClr>
              <a:buSzPct val="75000"/>
              <a:buFont typeface="Wingdings" pitchFamily="2" charset="2"/>
              <a:buChar char="q"/>
              <a:defRPr/>
            </a:pPr>
            <a:endParaRPr lang="en-US" sz="1400" b="1" kern="0" dirty="0">
              <a:solidFill>
                <a:sysClr val="windowText" lastClr="000000"/>
              </a:solidFill>
              <a:latin typeface="Cambria" pitchFamily="18" charset="0"/>
              <a:cs typeface="+mn-cs"/>
            </a:endParaRPr>
          </a:p>
          <a:p>
            <a:pPr marL="176213" indent="-176213" fontAlgn="auto">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PIN Debit</a:t>
            </a:r>
          </a:p>
          <a:p>
            <a:pPr marL="176213" indent="-176213" fontAlgn="auto">
              <a:spcBef>
                <a:spcPts val="0"/>
              </a:spcBef>
              <a:spcAft>
                <a:spcPts val="0"/>
              </a:spcAft>
              <a:buClr>
                <a:srgbClr val="9BBB59">
                  <a:lumMod val="50000"/>
                </a:srgbClr>
              </a:buClr>
              <a:buSzPct val="75000"/>
              <a:buFont typeface="Wingdings" pitchFamily="2" charset="2"/>
              <a:buChar char="q"/>
              <a:defRPr/>
            </a:pPr>
            <a:endParaRPr lang="en-US" sz="1400" b="1" kern="0" dirty="0" smtClean="0">
              <a:solidFill>
                <a:sysClr val="windowText" lastClr="000000"/>
              </a:solidFill>
              <a:latin typeface="Cambria" pitchFamily="18" charset="0"/>
              <a:cs typeface="+mn-cs"/>
            </a:endParaRPr>
          </a:p>
          <a:p>
            <a:pPr marL="176213" indent="-176213" fontAlgn="auto">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Decoupled Debit</a:t>
            </a:r>
            <a:endParaRPr lang="en-US" sz="1400" b="1" kern="0" dirty="0">
              <a:solidFill>
                <a:sysClr val="windowText" lastClr="000000"/>
              </a:solidFill>
              <a:latin typeface="Cambria" pitchFamily="18" charset="0"/>
              <a:cs typeface="+mn-cs"/>
            </a:endParaRPr>
          </a:p>
        </p:txBody>
      </p:sp>
      <p:sp>
        <p:nvSpPr>
          <p:cNvPr id="26" name="TextBox 25"/>
          <p:cNvSpPr txBox="1"/>
          <p:nvPr/>
        </p:nvSpPr>
        <p:spPr>
          <a:xfrm>
            <a:off x="6553200" y="3573463"/>
            <a:ext cx="1812925" cy="738664"/>
          </a:xfrm>
          <a:prstGeom prst="rect">
            <a:avLst/>
          </a:prstGeom>
          <a:noFill/>
        </p:spPr>
        <p:txBody>
          <a:bodyPr>
            <a:spAutoFit/>
          </a:bodyPr>
          <a:lstStyle/>
          <a:p>
            <a:pPr marL="176213" indent="-176213" fontAlgn="auto">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Open Loop</a:t>
            </a:r>
            <a:endParaRPr lang="en-US" sz="1400" b="1" kern="0" dirty="0">
              <a:solidFill>
                <a:sysClr val="windowText" lastClr="000000"/>
              </a:solidFill>
              <a:latin typeface="Cambria" pitchFamily="18" charset="0"/>
              <a:cs typeface="+mn-cs"/>
            </a:endParaRPr>
          </a:p>
          <a:p>
            <a:pPr marL="176213" indent="-176213" fontAlgn="auto">
              <a:spcBef>
                <a:spcPts val="0"/>
              </a:spcBef>
              <a:spcAft>
                <a:spcPts val="0"/>
              </a:spcAft>
              <a:buClr>
                <a:srgbClr val="9BBB59">
                  <a:lumMod val="50000"/>
                </a:srgbClr>
              </a:buClr>
              <a:buSzPct val="75000"/>
              <a:buFont typeface="Wingdings" pitchFamily="2" charset="2"/>
              <a:buChar char="q"/>
              <a:defRPr/>
            </a:pPr>
            <a:endParaRPr lang="en-US" sz="1400" kern="0" dirty="0">
              <a:solidFill>
                <a:sysClr val="windowText" lastClr="000000"/>
              </a:solidFill>
              <a:latin typeface="Cambria" pitchFamily="18" charset="0"/>
              <a:cs typeface="+mn-cs"/>
            </a:endParaRPr>
          </a:p>
          <a:p>
            <a:pPr marL="176213" indent="-176213" fontAlgn="auto">
              <a:spcBef>
                <a:spcPts val="0"/>
              </a:spcBef>
              <a:spcAft>
                <a:spcPts val="0"/>
              </a:spcAft>
              <a:buClr>
                <a:srgbClr val="9BBB59">
                  <a:lumMod val="50000"/>
                </a:srgbClr>
              </a:buClr>
              <a:buSzPct val="75000"/>
              <a:buFont typeface="Wingdings" pitchFamily="2" charset="2"/>
              <a:buChar char="q"/>
              <a:defRPr/>
            </a:pPr>
            <a:r>
              <a:rPr lang="en-US" sz="1400" b="1" kern="0" dirty="0" smtClean="0">
                <a:solidFill>
                  <a:sysClr val="windowText" lastClr="000000"/>
                </a:solidFill>
                <a:latin typeface="Cambria" pitchFamily="18" charset="0"/>
                <a:cs typeface="+mn-cs"/>
              </a:rPr>
              <a:t>Closed Loop</a:t>
            </a:r>
            <a:endParaRPr lang="en-US" sz="1400" b="1" kern="0" dirty="0">
              <a:solidFill>
                <a:sysClr val="windowText" lastClr="000000"/>
              </a:solidFill>
              <a:latin typeface="Cambria" pitchFamily="18" charset="0"/>
              <a:cs typeface="+mn-cs"/>
            </a:endParaRPr>
          </a:p>
        </p:txBody>
      </p:sp>
      <p:sp>
        <p:nvSpPr>
          <p:cNvPr id="28" name="Diamond 27"/>
          <p:cNvSpPr/>
          <p:nvPr/>
        </p:nvSpPr>
        <p:spPr>
          <a:xfrm>
            <a:off x="5971622" y="1670298"/>
            <a:ext cx="2438400" cy="1905001"/>
          </a:xfrm>
          <a:prstGeom prst="diamond">
            <a:avLst/>
          </a:prstGeom>
          <a:gradFill>
            <a:gsLst>
              <a:gs pos="0">
                <a:srgbClr val="4BACC6">
                  <a:lumMod val="50000"/>
                </a:srgbClr>
              </a:gs>
              <a:gs pos="80000">
                <a:srgbClr val="4BACC6">
                  <a:lumMod val="75000"/>
                </a:srgbClr>
              </a:gs>
              <a:gs pos="100000">
                <a:srgbClr val="4BACC6">
                  <a:lumMod val="50000"/>
                </a:srgbClr>
              </a:gs>
            </a:gsLst>
            <a:lin ang="2700000" scaled="1"/>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lstStyle/>
          <a:p>
            <a:pPr algn="ctr" fontAlgn="auto">
              <a:spcBef>
                <a:spcPts val="0"/>
              </a:spcBef>
              <a:spcAft>
                <a:spcPts val="0"/>
              </a:spcAft>
              <a:defRPr/>
            </a:pPr>
            <a:endParaRPr lang="en-US" kern="0" dirty="0">
              <a:solidFill>
                <a:sysClr val="window" lastClr="FFFFFF"/>
              </a:solidFill>
              <a:latin typeface="Cambria" pitchFamily="18" charset="0"/>
              <a:cs typeface="+mn-cs"/>
            </a:endParaRPr>
          </a:p>
        </p:txBody>
      </p:sp>
      <p:sp>
        <p:nvSpPr>
          <p:cNvPr id="30" name="Diamond 29"/>
          <p:cNvSpPr/>
          <p:nvPr/>
        </p:nvSpPr>
        <p:spPr>
          <a:xfrm>
            <a:off x="4036142" y="1675706"/>
            <a:ext cx="2438400" cy="1905001"/>
          </a:xfrm>
          <a:prstGeom prst="diamond">
            <a:avLst/>
          </a:prstGeom>
          <a:gradFill>
            <a:gsLst>
              <a:gs pos="0">
                <a:srgbClr val="452E17"/>
              </a:gs>
              <a:gs pos="80000">
                <a:srgbClr val="996633"/>
              </a:gs>
              <a:gs pos="100000">
                <a:srgbClr val="9BBB59">
                  <a:lumMod val="60000"/>
                  <a:lumOff val="40000"/>
                </a:srgbClr>
              </a:gs>
            </a:gsLst>
            <a:lin ang="2700000" scaled="1"/>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lstStyle/>
          <a:p>
            <a:pPr algn="ctr" fontAlgn="auto">
              <a:spcBef>
                <a:spcPts val="0"/>
              </a:spcBef>
              <a:spcAft>
                <a:spcPts val="0"/>
              </a:spcAft>
              <a:defRPr/>
            </a:pPr>
            <a:endParaRPr lang="en-US" kern="0" dirty="0">
              <a:solidFill>
                <a:sysClr val="window" lastClr="FFFFFF"/>
              </a:solidFill>
              <a:latin typeface="Cambria" pitchFamily="18" charset="0"/>
              <a:cs typeface="+mn-cs"/>
            </a:endParaRPr>
          </a:p>
        </p:txBody>
      </p:sp>
      <p:sp>
        <p:nvSpPr>
          <p:cNvPr id="31" name="Diamond 30"/>
          <p:cNvSpPr/>
          <p:nvPr/>
        </p:nvSpPr>
        <p:spPr>
          <a:xfrm>
            <a:off x="2057400" y="1668463"/>
            <a:ext cx="2438400" cy="1905000"/>
          </a:xfrm>
          <a:prstGeom prst="diamond">
            <a:avLst/>
          </a:prstGeom>
          <a:solidFill>
            <a:srgbClr val="8064A2">
              <a:lumMod val="50000"/>
            </a:srgbClr>
          </a:soli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US" kern="0" dirty="0">
              <a:solidFill>
                <a:sysClr val="window" lastClr="FFFFFF"/>
              </a:solidFill>
              <a:latin typeface="Cambria" pitchFamily="18" charset="0"/>
              <a:cs typeface="+mn-cs"/>
            </a:endParaRPr>
          </a:p>
        </p:txBody>
      </p:sp>
      <p:sp>
        <p:nvSpPr>
          <p:cNvPr id="32" name="Diamond 31"/>
          <p:cNvSpPr/>
          <p:nvPr/>
        </p:nvSpPr>
        <p:spPr>
          <a:xfrm>
            <a:off x="259080" y="1676400"/>
            <a:ext cx="2438400" cy="1905001"/>
          </a:xfrm>
          <a:prstGeom prst="diamond">
            <a:avLst/>
          </a:prstGeom>
          <a:gradFill>
            <a:gsLst>
              <a:gs pos="0">
                <a:srgbClr val="4F81BD">
                  <a:lumMod val="50000"/>
                </a:srgbClr>
              </a:gs>
              <a:gs pos="80000">
                <a:srgbClr val="9BBB59">
                  <a:lumMod val="75000"/>
                </a:srgbClr>
              </a:gs>
              <a:gs pos="100000">
                <a:srgbClr val="9BBB59">
                  <a:lumMod val="60000"/>
                  <a:lumOff val="40000"/>
                </a:srgbClr>
              </a:gs>
            </a:gsLst>
            <a:lin ang="2700000" scaled="1"/>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chor="ctr"/>
          <a:lstStyle/>
          <a:p>
            <a:pPr algn="ctr" fontAlgn="auto">
              <a:spcBef>
                <a:spcPts val="0"/>
              </a:spcBef>
              <a:spcAft>
                <a:spcPts val="0"/>
              </a:spcAft>
              <a:defRPr/>
            </a:pPr>
            <a:endParaRPr lang="en-US" kern="0" dirty="0">
              <a:solidFill>
                <a:sysClr val="window" lastClr="FFFFFF"/>
              </a:solidFill>
              <a:latin typeface="Cambria" pitchFamily="18" charset="0"/>
              <a:cs typeface="+mn-cs"/>
            </a:endParaRPr>
          </a:p>
        </p:txBody>
      </p:sp>
      <p:sp>
        <p:nvSpPr>
          <p:cNvPr id="33" name="TextBox 32"/>
          <p:cNvSpPr txBox="1"/>
          <p:nvPr/>
        </p:nvSpPr>
        <p:spPr>
          <a:xfrm>
            <a:off x="657225" y="2386013"/>
            <a:ext cx="1600200" cy="369887"/>
          </a:xfrm>
          <a:prstGeom prst="rect">
            <a:avLst/>
          </a:prstGeom>
          <a:noFill/>
        </p:spPr>
        <p:txBody>
          <a:bodyPr>
            <a:spAutoFit/>
          </a:bodyPr>
          <a:lstStyle/>
          <a:p>
            <a:pPr algn="ctr" fontAlgn="auto">
              <a:spcBef>
                <a:spcPts val="0"/>
              </a:spcBef>
              <a:spcAft>
                <a:spcPts val="0"/>
              </a:spcAft>
              <a:defRPr/>
            </a:pPr>
            <a:r>
              <a:rPr lang="en-US" b="1" kern="0" dirty="0" smtClean="0">
                <a:solidFill>
                  <a:sysClr val="window" lastClr="FFFFFF"/>
                </a:solidFill>
                <a:latin typeface="Cambria" pitchFamily="18" charset="0"/>
                <a:cs typeface="+mn-cs"/>
              </a:rPr>
              <a:t>Charge Cards</a:t>
            </a:r>
            <a:endParaRPr lang="en-US" b="1" kern="0" dirty="0">
              <a:solidFill>
                <a:sysClr val="window" lastClr="FFFFFF"/>
              </a:solidFill>
              <a:latin typeface="Cambria" pitchFamily="18" charset="0"/>
              <a:cs typeface="+mn-cs"/>
            </a:endParaRPr>
          </a:p>
        </p:txBody>
      </p:sp>
      <p:sp>
        <p:nvSpPr>
          <p:cNvPr id="34" name="TextBox 33"/>
          <p:cNvSpPr txBox="1"/>
          <p:nvPr/>
        </p:nvSpPr>
        <p:spPr>
          <a:xfrm>
            <a:off x="2478088" y="2450068"/>
            <a:ext cx="1600200" cy="369332"/>
          </a:xfrm>
          <a:prstGeom prst="rect">
            <a:avLst/>
          </a:prstGeom>
          <a:noFill/>
        </p:spPr>
        <p:txBody>
          <a:bodyPr>
            <a:spAutoFit/>
          </a:bodyPr>
          <a:lstStyle/>
          <a:p>
            <a:pPr algn="ctr" fontAlgn="auto">
              <a:spcBef>
                <a:spcPts val="0"/>
              </a:spcBef>
              <a:spcAft>
                <a:spcPts val="0"/>
              </a:spcAft>
              <a:defRPr/>
            </a:pPr>
            <a:r>
              <a:rPr lang="en-US" b="1" kern="0" dirty="0" smtClean="0">
                <a:solidFill>
                  <a:sysClr val="window" lastClr="FFFFFF"/>
                </a:solidFill>
                <a:latin typeface="Cambria" pitchFamily="18" charset="0"/>
                <a:cs typeface="+mn-cs"/>
              </a:rPr>
              <a:t>Credit Cards</a:t>
            </a:r>
            <a:endParaRPr lang="en-US" b="1" kern="0" dirty="0">
              <a:solidFill>
                <a:sysClr val="window" lastClr="FFFFFF"/>
              </a:solidFill>
              <a:latin typeface="Cambria" pitchFamily="18" charset="0"/>
              <a:cs typeface="+mn-cs"/>
            </a:endParaRPr>
          </a:p>
        </p:txBody>
      </p:sp>
      <p:sp>
        <p:nvSpPr>
          <p:cNvPr id="35" name="TextBox 34"/>
          <p:cNvSpPr txBox="1"/>
          <p:nvPr/>
        </p:nvSpPr>
        <p:spPr>
          <a:xfrm>
            <a:off x="4419600" y="2441575"/>
            <a:ext cx="1600200" cy="369888"/>
          </a:xfrm>
          <a:prstGeom prst="rect">
            <a:avLst/>
          </a:prstGeom>
          <a:noFill/>
        </p:spPr>
        <p:txBody>
          <a:bodyPr>
            <a:spAutoFit/>
          </a:bodyPr>
          <a:lstStyle/>
          <a:p>
            <a:pPr algn="ctr" fontAlgn="auto">
              <a:spcBef>
                <a:spcPts val="0"/>
              </a:spcBef>
              <a:spcAft>
                <a:spcPts val="0"/>
              </a:spcAft>
              <a:defRPr/>
            </a:pPr>
            <a:r>
              <a:rPr lang="en-US" b="1" kern="0" dirty="0" smtClean="0">
                <a:solidFill>
                  <a:sysClr val="window" lastClr="FFFFFF"/>
                </a:solidFill>
                <a:latin typeface="Cambria" pitchFamily="18" charset="0"/>
                <a:cs typeface="+mn-cs"/>
              </a:rPr>
              <a:t>Debit Cards</a:t>
            </a:r>
            <a:endParaRPr lang="en-US" b="1" kern="0" dirty="0">
              <a:solidFill>
                <a:sysClr val="window" lastClr="FFFFFF"/>
              </a:solidFill>
              <a:latin typeface="Cambria" pitchFamily="18" charset="0"/>
              <a:cs typeface="+mn-cs"/>
            </a:endParaRPr>
          </a:p>
        </p:txBody>
      </p:sp>
      <p:sp>
        <p:nvSpPr>
          <p:cNvPr id="36" name="TextBox 35"/>
          <p:cNvSpPr txBox="1"/>
          <p:nvPr/>
        </p:nvSpPr>
        <p:spPr>
          <a:xfrm>
            <a:off x="6477000" y="2362200"/>
            <a:ext cx="1600200" cy="646331"/>
          </a:xfrm>
          <a:prstGeom prst="rect">
            <a:avLst/>
          </a:prstGeom>
          <a:noFill/>
        </p:spPr>
        <p:txBody>
          <a:bodyPr>
            <a:spAutoFit/>
          </a:bodyPr>
          <a:lstStyle/>
          <a:p>
            <a:pPr algn="ctr" fontAlgn="auto">
              <a:spcBef>
                <a:spcPts val="0"/>
              </a:spcBef>
              <a:spcAft>
                <a:spcPts val="0"/>
              </a:spcAft>
              <a:defRPr/>
            </a:pPr>
            <a:r>
              <a:rPr lang="en-US" b="1" kern="0" dirty="0" smtClean="0">
                <a:solidFill>
                  <a:sysClr val="window" lastClr="FFFFFF"/>
                </a:solidFill>
                <a:latin typeface="Cambria" pitchFamily="18" charset="0"/>
                <a:cs typeface="+mn-cs"/>
              </a:rPr>
              <a:t>Prepaid Cards</a:t>
            </a:r>
            <a:endParaRPr lang="en-US" b="1" kern="0" dirty="0">
              <a:solidFill>
                <a:sysClr val="window" lastClr="FFFFFF"/>
              </a:solidFill>
              <a:latin typeface="Cambria" pitchFamily="18" charset="0"/>
              <a:cs typeface="+mn-cs"/>
            </a:endParaRPr>
          </a:p>
        </p:txBody>
      </p:sp>
      <p:sp>
        <p:nvSpPr>
          <p:cNvPr id="2" name="Footer Placeholder 1"/>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3" name="Slide Number Placeholder 2"/>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12</a:t>
            </a:fld>
            <a:endParaRPr lang="de-DE" dirty="0">
              <a:latin typeface="Calibri"/>
              <a:cs typeface="+mn-cs"/>
            </a:endParaRPr>
          </a:p>
        </p:txBody>
      </p:sp>
    </p:spTree>
    <p:extLst>
      <p:ext uri="{BB962C8B-B14F-4D97-AF65-F5344CB8AC3E}">
        <p14:creationId xmlns:p14="http://schemas.microsoft.com/office/powerpoint/2010/main" val="36561739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5576" y="754569"/>
            <a:ext cx="7406855" cy="5410735"/>
          </a:xfrm>
          <a:prstGeom prst="rect">
            <a:avLst/>
          </a:prstGeom>
        </p:spPr>
      </p:pic>
      <p:sp>
        <p:nvSpPr>
          <p:cNvPr id="5" name="Rectangle 4"/>
          <p:cNvSpPr/>
          <p:nvPr/>
        </p:nvSpPr>
        <p:spPr>
          <a:xfrm>
            <a:off x="251520" y="188640"/>
            <a:ext cx="4652236" cy="584775"/>
          </a:xfrm>
          <a:prstGeom prst="rect">
            <a:avLst/>
          </a:prstGeom>
        </p:spPr>
        <p:txBody>
          <a:bodyPr wrap="none">
            <a:spAutoFit/>
          </a:bodyPr>
          <a:lstStyle/>
          <a:p>
            <a:r>
              <a:rPr lang="en-US" sz="3200" dirty="0">
                <a:solidFill>
                  <a:schemeClr val="tx2">
                    <a:lumMod val="75000"/>
                    <a:lumOff val="25000"/>
                  </a:schemeClr>
                </a:solidFill>
                <a:latin typeface="+mj-lt"/>
                <a:ea typeface="ＭＳ Ｐゴシック" pitchFamily="34" charset="-128"/>
                <a:cs typeface="+mj-cs"/>
              </a:rPr>
              <a:t>Message</a:t>
            </a:r>
            <a:r>
              <a:rPr lang="en-US" b="1" dirty="0"/>
              <a:t> </a:t>
            </a:r>
            <a:r>
              <a:rPr lang="en-US" sz="3200" dirty="0">
                <a:solidFill>
                  <a:schemeClr val="tx2">
                    <a:lumMod val="75000"/>
                    <a:lumOff val="25000"/>
                  </a:schemeClr>
                </a:solidFill>
                <a:latin typeface="+mj-lt"/>
                <a:ea typeface="ＭＳ Ｐゴシック" pitchFamily="34" charset="-128"/>
                <a:cs typeface="+mj-cs"/>
              </a:rPr>
              <a:t>Flow Architecture</a:t>
            </a:r>
          </a:p>
        </p:txBody>
      </p:sp>
      <p:sp>
        <p:nvSpPr>
          <p:cNvPr id="3" name="Footer Placeholder 2"/>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13</a:t>
            </a:fld>
            <a:endParaRPr lang="de-DE" dirty="0">
              <a:latin typeface="Calibri"/>
              <a:cs typeface="+mn-cs"/>
            </a:endParaRPr>
          </a:p>
        </p:txBody>
      </p:sp>
    </p:spTree>
    <p:extLst>
      <p:ext uri="{BB962C8B-B14F-4D97-AF65-F5344CB8AC3E}">
        <p14:creationId xmlns:p14="http://schemas.microsoft.com/office/powerpoint/2010/main" val="30453928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Arc 51"/>
          <p:cNvSpPr/>
          <p:nvPr/>
        </p:nvSpPr>
        <p:spPr>
          <a:xfrm rot="10607099">
            <a:off x="4340798" y="1945728"/>
            <a:ext cx="406400" cy="476250"/>
          </a:xfrm>
          <a:prstGeom prst="arc">
            <a:avLst/>
          </a:prstGeom>
          <a:solidFill>
            <a:srgbClr val="007E7B"/>
          </a:solidFill>
          <a:ln w="9525" cap="flat" cmpd="sng" algn="ctr">
            <a:noFill/>
            <a:prstDash val="solid"/>
          </a:ln>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0"/>
              <a:cs typeface="ＭＳ Ｐゴシック" charset="0"/>
            </a:endParaRPr>
          </a:p>
        </p:txBody>
      </p:sp>
      <p:sp>
        <p:nvSpPr>
          <p:cNvPr id="54" name="Arc 53"/>
          <p:cNvSpPr/>
          <p:nvPr/>
        </p:nvSpPr>
        <p:spPr>
          <a:xfrm rot="10607099">
            <a:off x="6626798" y="3047634"/>
            <a:ext cx="406400" cy="476250"/>
          </a:xfrm>
          <a:prstGeom prst="arc">
            <a:avLst/>
          </a:prstGeom>
          <a:solidFill>
            <a:srgbClr val="007E7B"/>
          </a:solidFill>
          <a:ln w="9525" cap="flat" cmpd="sng" algn="ctr">
            <a:noFill/>
            <a:prstDash val="solid"/>
          </a:ln>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0"/>
              <a:cs typeface="ＭＳ Ｐゴシック" charset="0"/>
            </a:endParaRPr>
          </a:p>
        </p:txBody>
      </p:sp>
      <p:sp>
        <p:nvSpPr>
          <p:cNvPr id="53" name="Arc 52"/>
          <p:cNvSpPr/>
          <p:nvPr/>
        </p:nvSpPr>
        <p:spPr>
          <a:xfrm rot="10607099">
            <a:off x="4163670" y="3088683"/>
            <a:ext cx="404813" cy="476250"/>
          </a:xfrm>
          <a:prstGeom prst="arc">
            <a:avLst/>
          </a:prstGeom>
          <a:solidFill>
            <a:srgbClr val="808080">
              <a:lumMod val="50000"/>
            </a:srgbClr>
          </a:solidFill>
          <a:ln w="9525" cap="flat" cmpd="sng" algn="ctr">
            <a:noFill/>
            <a:prstDash val="solid"/>
          </a:ln>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0"/>
              <a:cs typeface="ＭＳ Ｐゴシック" charset="0"/>
            </a:endParaRPr>
          </a:p>
        </p:txBody>
      </p:sp>
      <p:sp>
        <p:nvSpPr>
          <p:cNvPr id="43" name="Arc 42"/>
          <p:cNvSpPr/>
          <p:nvPr/>
        </p:nvSpPr>
        <p:spPr>
          <a:xfrm rot="10607099">
            <a:off x="48868" y="5328653"/>
            <a:ext cx="406400" cy="476250"/>
          </a:xfrm>
          <a:prstGeom prst="arc">
            <a:avLst/>
          </a:prstGeom>
          <a:solidFill>
            <a:srgbClr val="808080">
              <a:lumMod val="50000"/>
            </a:srgbClr>
          </a:solidFill>
          <a:ln w="9525" cap="flat" cmpd="sng" algn="ctr">
            <a:noFill/>
            <a:prstDash val="solid"/>
          </a:ln>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0"/>
              <a:cs typeface="ＭＳ Ｐゴシック" charset="0"/>
            </a:endParaRPr>
          </a:p>
        </p:txBody>
      </p:sp>
      <p:sp>
        <p:nvSpPr>
          <p:cNvPr id="2" name="Rectangle 1"/>
          <p:cNvSpPr/>
          <p:nvPr/>
        </p:nvSpPr>
        <p:spPr>
          <a:xfrm>
            <a:off x="4531633" y="2181479"/>
            <a:ext cx="4162425" cy="72548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128"/>
              <a:cs typeface="Arial" pitchFamily="34" charset="0"/>
            </a:endParaRPr>
          </a:p>
        </p:txBody>
      </p:sp>
      <p:sp>
        <p:nvSpPr>
          <p:cNvPr id="4" name="Rounded Rectangle 3"/>
          <p:cNvSpPr/>
          <p:nvPr/>
        </p:nvSpPr>
        <p:spPr>
          <a:xfrm>
            <a:off x="6589033" y="3030791"/>
            <a:ext cx="2274887" cy="328612"/>
          </a:xfrm>
          <a:prstGeom prst="roundRect">
            <a:avLst/>
          </a:prstGeom>
          <a:solidFill>
            <a:srgbClr val="007E7B"/>
          </a:solidFill>
          <a:ln w="9525" cap="flat" cmpd="sng" algn="ctr">
            <a:noFill/>
            <a:prstDash val="solid"/>
          </a:ln>
          <a:effectLst/>
        </p:spPr>
        <p:txBody>
          <a:bodyPr anchor="ctr"/>
          <a:lstStyle/>
          <a:p>
            <a:pPr fontAlgn="auto">
              <a:spcBef>
                <a:spcPts val="0"/>
              </a:spcBef>
              <a:spcAft>
                <a:spcPts val="0"/>
              </a:spcAft>
              <a:defRPr/>
            </a:pPr>
            <a:r>
              <a:rPr lang="en-US" sz="1200" b="1" kern="0" dirty="0" smtClean="0">
                <a:solidFill>
                  <a:srgbClr val="FFFFFF"/>
                </a:solidFill>
                <a:latin typeface="Cambria" pitchFamily="18" charset="0"/>
                <a:ea typeface="ＭＳ Ｐゴシック" charset="0"/>
                <a:cs typeface="ＭＳ Ｐゴシック" charset="0"/>
              </a:rPr>
              <a:t>Rewards </a:t>
            </a:r>
            <a:endParaRPr lang="en-US" sz="1200" b="1" kern="0" dirty="0">
              <a:solidFill>
                <a:srgbClr val="FFFFFF"/>
              </a:solidFill>
              <a:latin typeface="Cambria" pitchFamily="18" charset="0"/>
              <a:ea typeface="ＭＳ Ｐゴシック" charset="0"/>
              <a:cs typeface="ＭＳ Ｐゴシック" charset="0"/>
            </a:endParaRPr>
          </a:p>
        </p:txBody>
      </p:sp>
      <p:sp>
        <p:nvSpPr>
          <p:cNvPr id="5" name="Rectangle 4"/>
          <p:cNvSpPr/>
          <p:nvPr/>
        </p:nvSpPr>
        <p:spPr>
          <a:xfrm>
            <a:off x="269196" y="2144967"/>
            <a:ext cx="3803650" cy="914400"/>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128"/>
              <a:cs typeface="Arial" pitchFamily="34" charset="0"/>
            </a:endParaRPr>
          </a:p>
        </p:txBody>
      </p:sp>
      <p:sp>
        <p:nvSpPr>
          <p:cNvPr id="6" name="Rounded Rectangle 5"/>
          <p:cNvSpPr/>
          <p:nvPr/>
        </p:nvSpPr>
        <p:spPr>
          <a:xfrm>
            <a:off x="50121" y="2006855"/>
            <a:ext cx="2274887" cy="328612"/>
          </a:xfrm>
          <a:prstGeom prst="roundRect">
            <a:avLst/>
          </a:prstGeom>
          <a:solidFill>
            <a:srgbClr val="007E7B"/>
          </a:solidFill>
          <a:ln w="9525" cap="flat" cmpd="sng" algn="ctr">
            <a:noFill/>
            <a:prstDash val="solid"/>
          </a:ln>
          <a:effectLst/>
        </p:spPr>
        <p:txBody>
          <a:bodyPr anchor="ctr"/>
          <a:lstStyle/>
          <a:p>
            <a:pPr fontAlgn="auto">
              <a:spcBef>
                <a:spcPts val="0"/>
              </a:spcBef>
              <a:spcAft>
                <a:spcPts val="0"/>
              </a:spcAft>
              <a:defRPr/>
            </a:pPr>
            <a:r>
              <a:rPr lang="en-US" sz="1200" b="1" kern="0" dirty="0" smtClean="0">
                <a:solidFill>
                  <a:srgbClr val="FFFFFF"/>
                </a:solidFill>
                <a:latin typeface="Cambria" pitchFamily="18" charset="0"/>
                <a:ea typeface="ＭＳ Ｐゴシック" charset="0"/>
                <a:cs typeface="ＭＳ Ｐゴシック" charset="0"/>
              </a:rPr>
              <a:t>Acquirers</a:t>
            </a:r>
            <a:endParaRPr lang="en-US" sz="1200" b="1" kern="0" dirty="0">
              <a:solidFill>
                <a:srgbClr val="FFFFFF"/>
              </a:solidFill>
              <a:latin typeface="Cambria" pitchFamily="18" charset="0"/>
              <a:ea typeface="ＭＳ Ｐゴシック" charset="0"/>
              <a:cs typeface="ＭＳ Ｐゴシック" charset="0"/>
            </a:endParaRPr>
          </a:p>
        </p:txBody>
      </p:sp>
      <p:sp>
        <p:nvSpPr>
          <p:cNvPr id="7" name="Rounded Rectangle 6"/>
          <p:cNvSpPr/>
          <p:nvPr/>
        </p:nvSpPr>
        <p:spPr>
          <a:xfrm>
            <a:off x="4314146" y="1916367"/>
            <a:ext cx="2274887" cy="328612"/>
          </a:xfrm>
          <a:prstGeom prst="roundRect">
            <a:avLst/>
          </a:prstGeom>
          <a:solidFill>
            <a:srgbClr val="007E7B"/>
          </a:solidFill>
          <a:ln w="9525" cap="flat" cmpd="sng" algn="ctr">
            <a:noFill/>
            <a:prstDash val="solid"/>
          </a:ln>
          <a:effectLst/>
        </p:spPr>
        <p:txBody>
          <a:bodyPr anchor="ctr"/>
          <a:lstStyle/>
          <a:p>
            <a:pPr fontAlgn="auto">
              <a:spcBef>
                <a:spcPts val="0"/>
              </a:spcBef>
              <a:spcAft>
                <a:spcPts val="0"/>
              </a:spcAft>
              <a:defRPr/>
            </a:pPr>
            <a:r>
              <a:rPr lang="en-US" sz="1200" b="1" kern="0" dirty="0" smtClean="0">
                <a:solidFill>
                  <a:srgbClr val="FFFFFF"/>
                </a:solidFill>
                <a:latin typeface="Cambria" pitchFamily="18" charset="0"/>
                <a:ea typeface="ＭＳ Ｐゴシック" charset="0"/>
                <a:cs typeface="ＭＳ Ｐゴシック" charset="0"/>
              </a:rPr>
              <a:t>ATM &amp; POS  Terminals</a:t>
            </a:r>
            <a:endParaRPr lang="en-US" sz="1200" b="1" kern="0" dirty="0">
              <a:solidFill>
                <a:srgbClr val="FFFFFF"/>
              </a:solidFill>
              <a:latin typeface="Cambria" pitchFamily="18" charset="0"/>
              <a:ea typeface="ＭＳ Ｐゴシック" charset="0"/>
              <a:cs typeface="ＭＳ Ｐゴシック" charset="0"/>
            </a:endParaRPr>
          </a:p>
        </p:txBody>
      </p:sp>
      <p:sp>
        <p:nvSpPr>
          <p:cNvPr id="8" name="Rectangle 7"/>
          <p:cNvSpPr/>
          <p:nvPr/>
        </p:nvSpPr>
        <p:spPr>
          <a:xfrm>
            <a:off x="4526871" y="886080"/>
            <a:ext cx="4162425" cy="87788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128"/>
              <a:cs typeface="Arial" pitchFamily="34" charset="0"/>
            </a:endParaRPr>
          </a:p>
        </p:txBody>
      </p:sp>
      <p:sp>
        <p:nvSpPr>
          <p:cNvPr id="9" name="Rectangle 197"/>
          <p:cNvSpPr>
            <a:spLocks noChangeArrowheads="1"/>
          </p:cNvSpPr>
          <p:nvPr/>
        </p:nvSpPr>
        <p:spPr bwMode="auto">
          <a:xfrm>
            <a:off x="4611008" y="989267"/>
            <a:ext cx="1427163" cy="784225"/>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Amex</a:t>
            </a:r>
          </a:p>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MasterCard</a:t>
            </a:r>
          </a:p>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VISA</a:t>
            </a:r>
          </a:p>
        </p:txBody>
      </p:sp>
      <p:sp>
        <p:nvSpPr>
          <p:cNvPr id="10" name="Rectangle 197"/>
          <p:cNvSpPr>
            <a:spLocks noChangeArrowheads="1"/>
          </p:cNvSpPr>
          <p:nvPr/>
        </p:nvSpPr>
        <p:spPr bwMode="auto">
          <a:xfrm>
            <a:off x="5969908" y="974980"/>
            <a:ext cx="890588" cy="784225"/>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CUP</a:t>
            </a:r>
          </a:p>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Diners</a:t>
            </a:r>
          </a:p>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JCB</a:t>
            </a:r>
          </a:p>
        </p:txBody>
      </p:sp>
      <p:sp>
        <p:nvSpPr>
          <p:cNvPr id="11" name="Rectangle 197"/>
          <p:cNvSpPr>
            <a:spLocks noChangeArrowheads="1"/>
          </p:cNvSpPr>
          <p:nvPr/>
        </p:nvSpPr>
        <p:spPr bwMode="auto">
          <a:xfrm>
            <a:off x="7138307" y="994030"/>
            <a:ext cx="1660525" cy="553998"/>
          </a:xfrm>
          <a:prstGeom prst="rect">
            <a:avLst/>
          </a:prstGeom>
          <a:noFill/>
          <a:ln w="9525">
            <a:noFill/>
            <a:miter lim="800000"/>
            <a:headEnd/>
            <a:tailEnd/>
          </a:ln>
        </p:spPr>
        <p:txBody>
          <a:bodyPr wrap="square">
            <a:spAutoFit/>
          </a:bodyPr>
          <a:lstStyle/>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RuPay</a:t>
            </a:r>
          </a:p>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Domestic Networks</a:t>
            </a:r>
            <a:endParaRPr lang="en-US" sz="1200" dirty="0">
              <a:solidFill>
                <a:srgbClr val="000000"/>
              </a:solidFill>
              <a:latin typeface="Cambria" pitchFamily="18" charset="0"/>
              <a:cs typeface="Arial" pitchFamily="34" charset="0"/>
            </a:endParaRPr>
          </a:p>
        </p:txBody>
      </p:sp>
      <p:sp>
        <p:nvSpPr>
          <p:cNvPr id="12" name="Rectangle 11"/>
          <p:cNvSpPr/>
          <p:nvPr/>
        </p:nvSpPr>
        <p:spPr>
          <a:xfrm flipH="1">
            <a:off x="301625" y="5255336"/>
            <a:ext cx="4224338" cy="1189037"/>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128"/>
              <a:cs typeface="Arial" pitchFamily="34" charset="0"/>
            </a:endParaRPr>
          </a:p>
        </p:txBody>
      </p:sp>
      <p:sp>
        <p:nvSpPr>
          <p:cNvPr id="13" name="Arc 12"/>
          <p:cNvSpPr/>
          <p:nvPr/>
        </p:nvSpPr>
        <p:spPr>
          <a:xfrm rot="10607099">
            <a:off x="4316068" y="673355"/>
            <a:ext cx="406400" cy="476250"/>
          </a:xfrm>
          <a:prstGeom prst="arc">
            <a:avLst/>
          </a:prstGeom>
          <a:solidFill>
            <a:srgbClr val="007E7B"/>
          </a:solidFill>
          <a:ln w="9525" cap="flat" cmpd="sng" algn="ctr">
            <a:noFill/>
            <a:prstDash val="solid"/>
          </a:ln>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0"/>
              <a:cs typeface="ＭＳ Ｐゴシック" charset="0"/>
            </a:endParaRPr>
          </a:p>
        </p:txBody>
      </p:sp>
      <p:sp>
        <p:nvSpPr>
          <p:cNvPr id="14" name="Rounded Rectangle 13"/>
          <p:cNvSpPr/>
          <p:nvPr/>
        </p:nvSpPr>
        <p:spPr>
          <a:xfrm>
            <a:off x="4307796" y="676530"/>
            <a:ext cx="2274887" cy="328612"/>
          </a:xfrm>
          <a:prstGeom prst="roundRect">
            <a:avLst/>
          </a:prstGeom>
          <a:solidFill>
            <a:srgbClr val="007E7B"/>
          </a:solidFill>
          <a:ln w="9525" cap="flat" cmpd="sng" algn="ctr">
            <a:noFill/>
            <a:prstDash val="solid"/>
          </a:ln>
          <a:effectLst/>
        </p:spPr>
        <p:txBody>
          <a:bodyPr anchor="ctr"/>
          <a:lstStyle/>
          <a:p>
            <a:pPr fontAlgn="auto">
              <a:spcBef>
                <a:spcPts val="0"/>
              </a:spcBef>
              <a:spcAft>
                <a:spcPts val="0"/>
              </a:spcAft>
              <a:defRPr/>
            </a:pPr>
            <a:r>
              <a:rPr lang="en-US" sz="1200" b="1" kern="0" dirty="0">
                <a:solidFill>
                  <a:srgbClr val="FFFFFF"/>
                </a:solidFill>
                <a:latin typeface="Cambria" pitchFamily="18" charset="0"/>
                <a:ea typeface="ＭＳ Ｐゴシック" charset="0"/>
                <a:cs typeface="ＭＳ Ｐゴシック" charset="0"/>
              </a:rPr>
              <a:t>Schemes &amp; Links</a:t>
            </a:r>
          </a:p>
        </p:txBody>
      </p:sp>
      <p:sp>
        <p:nvSpPr>
          <p:cNvPr id="15" name="Rounded Rectangle 14"/>
          <p:cNvSpPr/>
          <p:nvPr/>
        </p:nvSpPr>
        <p:spPr>
          <a:xfrm>
            <a:off x="54883" y="5269167"/>
            <a:ext cx="2276475" cy="327025"/>
          </a:xfrm>
          <a:prstGeom prst="roundRect">
            <a:avLst/>
          </a:prstGeom>
          <a:solidFill>
            <a:srgbClr val="808080">
              <a:lumMod val="50000"/>
            </a:srgbClr>
          </a:solidFill>
          <a:ln w="9525" cap="flat" cmpd="sng" algn="ctr">
            <a:noFill/>
            <a:prstDash val="solid"/>
          </a:ln>
          <a:effectLst/>
        </p:spPr>
        <p:txBody>
          <a:bodyPr anchor="ctr"/>
          <a:lstStyle/>
          <a:p>
            <a:pPr fontAlgn="auto">
              <a:spcBef>
                <a:spcPts val="0"/>
              </a:spcBef>
              <a:spcAft>
                <a:spcPts val="0"/>
              </a:spcAft>
              <a:defRPr/>
            </a:pPr>
            <a:r>
              <a:rPr lang="en-US" sz="1200" b="1" kern="0" dirty="0" smtClean="0">
                <a:solidFill>
                  <a:srgbClr val="FFFFFF"/>
                </a:solidFill>
                <a:latin typeface="Cambria" pitchFamily="18" charset="0"/>
                <a:ea typeface="ＭＳ Ｐゴシック" charset="0"/>
                <a:cs typeface="ＭＳ Ｐゴシック" charset="0"/>
              </a:rPr>
              <a:t>Processing Service Providers</a:t>
            </a:r>
            <a:endParaRPr lang="en-US" sz="1200" b="1" kern="0" dirty="0">
              <a:solidFill>
                <a:srgbClr val="FFFFFF"/>
              </a:solidFill>
              <a:latin typeface="Cambria" pitchFamily="18" charset="0"/>
              <a:ea typeface="ＭＳ Ｐゴシック" charset="0"/>
              <a:cs typeface="ＭＳ Ｐゴシック" charset="0"/>
            </a:endParaRPr>
          </a:p>
        </p:txBody>
      </p:sp>
      <p:sp>
        <p:nvSpPr>
          <p:cNvPr id="19" name="Rectangle 197"/>
          <p:cNvSpPr>
            <a:spLocks noChangeArrowheads="1"/>
          </p:cNvSpPr>
          <p:nvPr/>
        </p:nvSpPr>
        <p:spPr bwMode="auto">
          <a:xfrm>
            <a:off x="177121" y="5643443"/>
            <a:ext cx="1077912" cy="784830"/>
          </a:xfrm>
          <a:prstGeom prst="rect">
            <a:avLst/>
          </a:prstGeom>
          <a:noFill/>
          <a:ln w="9525">
            <a:noFill/>
            <a:miter lim="800000"/>
            <a:headEnd/>
            <a:tailEnd/>
          </a:ln>
        </p:spPr>
        <p:txBody>
          <a:bodyPr wrap="square">
            <a:spAutoFit/>
          </a:bodyPr>
          <a:lstStyle/>
          <a:p>
            <a:pPr marL="112713" indent="-112713">
              <a:lnSpc>
                <a:spcPct val="125000"/>
              </a:lnSpc>
              <a:buFont typeface="Arial" pitchFamily="34" charset="0"/>
              <a:buChar char="•"/>
              <a:defRPr/>
            </a:pPr>
            <a:r>
              <a:rPr lang="pt-BR" sz="1200" kern="0" dirty="0" smtClean="0">
                <a:solidFill>
                  <a:prstClr val="black"/>
                </a:solidFill>
                <a:latin typeface="Cambria" pitchFamily="18" charset="0"/>
              </a:rPr>
              <a:t>First Data</a:t>
            </a:r>
          </a:p>
          <a:p>
            <a:pPr marL="112713" indent="-112713">
              <a:lnSpc>
                <a:spcPct val="125000"/>
              </a:lnSpc>
              <a:buFont typeface="Arial" pitchFamily="34" charset="0"/>
              <a:buChar char="•"/>
              <a:defRPr/>
            </a:pPr>
            <a:r>
              <a:rPr lang="pt-BR" sz="1200" kern="0" dirty="0" smtClean="0">
                <a:solidFill>
                  <a:prstClr val="black"/>
                </a:solidFill>
                <a:latin typeface="Cambria" pitchFamily="18" charset="0"/>
              </a:rPr>
              <a:t>TSYS</a:t>
            </a:r>
            <a:endParaRPr lang="pt-BR" sz="1200" kern="0" dirty="0">
              <a:solidFill>
                <a:prstClr val="black"/>
              </a:solidFill>
              <a:latin typeface="Cambria" pitchFamily="18" charset="0"/>
            </a:endParaRPr>
          </a:p>
          <a:p>
            <a:pPr marL="112713" indent="-112713">
              <a:lnSpc>
                <a:spcPct val="125000"/>
              </a:lnSpc>
              <a:buFont typeface="Arial" pitchFamily="34" charset="0"/>
              <a:buChar char="•"/>
              <a:defRPr/>
            </a:pPr>
            <a:r>
              <a:rPr lang="pt-BR" sz="1200" kern="0" dirty="0" smtClean="0">
                <a:solidFill>
                  <a:prstClr val="black"/>
                </a:solidFill>
                <a:latin typeface="Cambria" pitchFamily="18" charset="0"/>
              </a:rPr>
              <a:t>ATOS</a:t>
            </a:r>
            <a:endParaRPr lang="en-US" sz="1200" kern="0" dirty="0">
              <a:solidFill>
                <a:prstClr val="black"/>
              </a:solidFill>
              <a:latin typeface="Cambria" pitchFamily="18" charset="0"/>
            </a:endParaRPr>
          </a:p>
        </p:txBody>
      </p:sp>
      <p:sp>
        <p:nvSpPr>
          <p:cNvPr id="20" name="Arc 19"/>
          <p:cNvSpPr/>
          <p:nvPr/>
        </p:nvSpPr>
        <p:spPr>
          <a:xfrm rot="10607099">
            <a:off x="53296" y="632080"/>
            <a:ext cx="406400" cy="476250"/>
          </a:xfrm>
          <a:prstGeom prst="arc">
            <a:avLst/>
          </a:prstGeom>
          <a:solidFill>
            <a:srgbClr val="808080">
              <a:lumMod val="50000"/>
            </a:srgbClr>
          </a:solidFill>
          <a:ln w="9525" cap="flat" cmpd="sng" algn="ctr">
            <a:noFill/>
            <a:prstDash val="solid"/>
          </a:ln>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0"/>
              <a:cs typeface="ＭＳ Ｐゴシック" charset="0"/>
            </a:endParaRPr>
          </a:p>
        </p:txBody>
      </p:sp>
      <p:sp>
        <p:nvSpPr>
          <p:cNvPr id="21" name="Rectangle 20"/>
          <p:cNvSpPr/>
          <p:nvPr/>
        </p:nvSpPr>
        <p:spPr>
          <a:xfrm>
            <a:off x="256496" y="863855"/>
            <a:ext cx="3805237" cy="976312"/>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128"/>
              <a:cs typeface="Arial" pitchFamily="34" charset="0"/>
            </a:endParaRPr>
          </a:p>
        </p:txBody>
      </p:sp>
      <p:sp>
        <p:nvSpPr>
          <p:cNvPr id="22" name="Rectangle 21"/>
          <p:cNvSpPr/>
          <p:nvPr/>
        </p:nvSpPr>
        <p:spPr>
          <a:xfrm>
            <a:off x="283483" y="963867"/>
            <a:ext cx="3173413" cy="55399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713" indent="-112713">
              <a:lnSpc>
                <a:spcPct val="125000"/>
              </a:lnSpc>
              <a:buFont typeface="Arial" pitchFamily="34" charset="0"/>
              <a:buChar char="•"/>
              <a:defRPr/>
            </a:pPr>
            <a:r>
              <a:rPr lang="en-US" sz="1200" kern="0" dirty="0" smtClean="0">
                <a:solidFill>
                  <a:prstClr val="black"/>
                </a:solidFill>
                <a:latin typeface="Cambria" pitchFamily="18" charset="0"/>
              </a:rPr>
              <a:t>Banks</a:t>
            </a:r>
          </a:p>
          <a:p>
            <a:pPr marL="112713" indent="-112713">
              <a:lnSpc>
                <a:spcPct val="125000"/>
              </a:lnSpc>
              <a:buFont typeface="Arial" pitchFamily="34" charset="0"/>
              <a:buChar char="•"/>
              <a:defRPr/>
            </a:pPr>
            <a:r>
              <a:rPr lang="en-US" sz="1200" kern="0" dirty="0" smtClean="0">
                <a:solidFill>
                  <a:prstClr val="black"/>
                </a:solidFill>
                <a:latin typeface="Cambria" pitchFamily="18" charset="0"/>
              </a:rPr>
              <a:t>Financial Service Provides</a:t>
            </a:r>
            <a:endParaRPr lang="en-US" sz="1200" kern="0" dirty="0">
              <a:solidFill>
                <a:prstClr val="black"/>
              </a:solidFill>
              <a:latin typeface="Cambria" pitchFamily="18" charset="0"/>
            </a:endParaRPr>
          </a:p>
        </p:txBody>
      </p:sp>
      <p:sp>
        <p:nvSpPr>
          <p:cNvPr id="23" name="Arc 22"/>
          <p:cNvSpPr/>
          <p:nvPr/>
        </p:nvSpPr>
        <p:spPr>
          <a:xfrm rot="10607099">
            <a:off x="48533" y="2003680"/>
            <a:ext cx="404813" cy="476250"/>
          </a:xfrm>
          <a:prstGeom prst="arc">
            <a:avLst/>
          </a:prstGeom>
          <a:solidFill>
            <a:srgbClr val="007E7B"/>
          </a:solidFill>
          <a:ln w="9525" cap="flat" cmpd="sng" algn="ctr">
            <a:noFill/>
            <a:prstDash val="solid"/>
          </a:ln>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0"/>
              <a:cs typeface="ＭＳ Ｐゴシック" charset="0"/>
            </a:endParaRPr>
          </a:p>
        </p:txBody>
      </p:sp>
      <p:sp>
        <p:nvSpPr>
          <p:cNvPr id="24" name="Rectangle 23"/>
          <p:cNvSpPr/>
          <p:nvPr/>
        </p:nvSpPr>
        <p:spPr>
          <a:xfrm>
            <a:off x="335871" y="2481517"/>
            <a:ext cx="1752600" cy="323165"/>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12713" indent="-112713">
              <a:lnSpc>
                <a:spcPct val="125000"/>
              </a:lnSpc>
              <a:buFont typeface="Arial" pitchFamily="34" charset="0"/>
              <a:buChar char="•"/>
              <a:defRPr/>
            </a:pPr>
            <a:r>
              <a:rPr lang="en-US" sz="1200" kern="0" dirty="0" smtClean="0">
                <a:solidFill>
                  <a:prstClr val="black"/>
                </a:solidFill>
                <a:latin typeface="Cambria" pitchFamily="18" charset="0"/>
              </a:rPr>
              <a:t> Banks</a:t>
            </a:r>
          </a:p>
        </p:txBody>
      </p:sp>
      <p:sp>
        <p:nvSpPr>
          <p:cNvPr id="25" name="Rectangle 197"/>
          <p:cNvSpPr>
            <a:spLocks noChangeArrowheads="1"/>
          </p:cNvSpPr>
          <p:nvPr/>
        </p:nvSpPr>
        <p:spPr bwMode="auto">
          <a:xfrm>
            <a:off x="1640795" y="2489455"/>
            <a:ext cx="2205038" cy="323165"/>
          </a:xfrm>
          <a:prstGeom prst="rect">
            <a:avLst/>
          </a:prstGeom>
          <a:noFill/>
          <a:ln w="9525">
            <a:noFill/>
            <a:miter lim="800000"/>
            <a:headEnd/>
            <a:tailEnd/>
          </a:ln>
        </p:spPr>
        <p:txBody>
          <a:bodyPr wrap="square">
            <a:spAutoFit/>
          </a:bodyPr>
          <a:lstStyle/>
          <a:p>
            <a:pPr marL="112713" indent="-112713">
              <a:lnSpc>
                <a:spcPct val="125000"/>
              </a:lnSpc>
              <a:buFont typeface="Arial" pitchFamily="34" charset="0"/>
              <a:buChar char="•"/>
              <a:defRPr/>
            </a:pPr>
            <a:r>
              <a:rPr lang="en-US" sz="1200" kern="0" dirty="0" smtClean="0">
                <a:solidFill>
                  <a:prstClr val="black"/>
                </a:solidFill>
                <a:latin typeface="Cambria" pitchFamily="18" charset="0"/>
              </a:rPr>
              <a:t>Financial Service Provides</a:t>
            </a:r>
            <a:endParaRPr lang="en-US" sz="1200" kern="0" dirty="0">
              <a:solidFill>
                <a:prstClr val="black"/>
              </a:solidFill>
              <a:latin typeface="Cambria" pitchFamily="18" charset="0"/>
            </a:endParaRPr>
          </a:p>
        </p:txBody>
      </p:sp>
      <p:sp>
        <p:nvSpPr>
          <p:cNvPr id="27" name="Rounded Rectangle 26"/>
          <p:cNvSpPr/>
          <p:nvPr/>
        </p:nvSpPr>
        <p:spPr>
          <a:xfrm>
            <a:off x="54883" y="635255"/>
            <a:ext cx="2276475" cy="327025"/>
          </a:xfrm>
          <a:prstGeom prst="roundRect">
            <a:avLst/>
          </a:prstGeom>
          <a:solidFill>
            <a:srgbClr val="808080">
              <a:lumMod val="50000"/>
            </a:srgbClr>
          </a:solidFill>
          <a:ln w="9525" cap="flat" cmpd="sng" algn="ctr">
            <a:noFill/>
            <a:prstDash val="solid"/>
          </a:ln>
          <a:effectLst/>
        </p:spPr>
        <p:txBody>
          <a:bodyPr anchor="ctr"/>
          <a:lstStyle/>
          <a:p>
            <a:pPr fontAlgn="auto">
              <a:spcBef>
                <a:spcPts val="0"/>
              </a:spcBef>
              <a:spcAft>
                <a:spcPts val="0"/>
              </a:spcAft>
              <a:defRPr/>
            </a:pPr>
            <a:r>
              <a:rPr lang="en-US" sz="1200" b="1" kern="0" dirty="0" smtClean="0">
                <a:solidFill>
                  <a:srgbClr val="FFFFFF"/>
                </a:solidFill>
                <a:latin typeface="Cambria" pitchFamily="18" charset="0"/>
                <a:ea typeface="ＭＳ Ｐゴシック" charset="0"/>
                <a:cs typeface="ＭＳ Ｐゴシック" charset="0"/>
              </a:rPr>
              <a:t>Issuers</a:t>
            </a:r>
            <a:endParaRPr lang="en-US" sz="1200" b="1" kern="0" dirty="0">
              <a:solidFill>
                <a:srgbClr val="FFFFFF"/>
              </a:solidFill>
              <a:latin typeface="Cambria" pitchFamily="18" charset="0"/>
              <a:ea typeface="ＭＳ Ｐゴシック" charset="0"/>
              <a:cs typeface="ＭＳ Ｐゴシック" charset="0"/>
            </a:endParaRPr>
          </a:p>
        </p:txBody>
      </p:sp>
      <p:sp>
        <p:nvSpPr>
          <p:cNvPr id="28" name="Rectangle 27"/>
          <p:cNvSpPr/>
          <p:nvPr/>
        </p:nvSpPr>
        <p:spPr>
          <a:xfrm>
            <a:off x="326346" y="3546392"/>
            <a:ext cx="3524250" cy="660400"/>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128"/>
              <a:cs typeface="Arial" pitchFamily="34" charset="0"/>
            </a:endParaRPr>
          </a:p>
        </p:txBody>
      </p:sp>
      <p:sp>
        <p:nvSpPr>
          <p:cNvPr id="29" name="Rectangle 197"/>
          <p:cNvSpPr>
            <a:spLocks noChangeArrowheads="1"/>
          </p:cNvSpPr>
          <p:nvPr/>
        </p:nvSpPr>
        <p:spPr bwMode="auto">
          <a:xfrm>
            <a:off x="380321" y="3516230"/>
            <a:ext cx="2098675" cy="553998"/>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VisionPLUS</a:t>
            </a:r>
          </a:p>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HPS </a:t>
            </a:r>
            <a:r>
              <a:rPr lang="en-US" sz="1200" dirty="0" smtClean="0">
                <a:solidFill>
                  <a:srgbClr val="000000"/>
                </a:solidFill>
                <a:latin typeface="Cambria" pitchFamily="18" charset="0"/>
                <a:cs typeface="Arial" pitchFamily="34" charset="0"/>
              </a:rPr>
              <a:t>PowerCard</a:t>
            </a:r>
            <a:endParaRPr lang="en-US" sz="1200" dirty="0">
              <a:solidFill>
                <a:srgbClr val="000000"/>
              </a:solidFill>
              <a:latin typeface="Cambria" pitchFamily="18" charset="0"/>
              <a:cs typeface="Arial" pitchFamily="34" charset="0"/>
            </a:endParaRPr>
          </a:p>
        </p:txBody>
      </p:sp>
      <p:grpSp>
        <p:nvGrpSpPr>
          <p:cNvPr id="30" name="Group 212"/>
          <p:cNvGrpSpPr/>
          <p:nvPr/>
        </p:nvGrpSpPr>
        <p:grpSpPr>
          <a:xfrm>
            <a:off x="92984" y="3211767"/>
            <a:ext cx="2275515" cy="475850"/>
            <a:chOff x="199423" y="3104713"/>
            <a:chExt cx="2275515" cy="475850"/>
          </a:xfrm>
          <a:solidFill>
            <a:schemeClr val="accent3">
              <a:lumMod val="50000"/>
            </a:schemeClr>
          </a:solidFill>
        </p:grpSpPr>
        <p:sp>
          <p:nvSpPr>
            <p:cNvPr id="31" name="Arc 30"/>
            <p:cNvSpPr/>
            <p:nvPr/>
          </p:nvSpPr>
          <p:spPr>
            <a:xfrm rot="10607099">
              <a:off x="211145" y="3104713"/>
              <a:ext cx="405327" cy="475850"/>
            </a:xfrm>
            <a:prstGeom prst="arc">
              <a:avLst/>
            </a:prstGeom>
            <a:solidFill>
              <a:srgbClr val="007E7B"/>
            </a:solidFill>
            <a:ln w="9525" cap="flat" cmpd="sng" algn="ctr">
              <a:noFill/>
              <a:prstDash val="solid"/>
            </a:ln>
            <a:effectLst/>
          </p:spPr>
          <p:txBody>
            <a:bodyPr anchor="ctr"/>
            <a:lstStyle/>
            <a:p>
              <a:pPr fontAlgn="auto">
                <a:spcBef>
                  <a:spcPts val="0"/>
                </a:spcBef>
                <a:spcAft>
                  <a:spcPts val="0"/>
                </a:spcAft>
                <a:defRPr/>
              </a:pPr>
              <a:endParaRPr lang="en-US" sz="1200" b="1" kern="0" dirty="0">
                <a:solidFill>
                  <a:srgbClr val="FFFFFF"/>
                </a:solidFill>
                <a:latin typeface="Cambria" pitchFamily="18" charset="0"/>
                <a:ea typeface="ＭＳ Ｐゴシック" charset="0"/>
                <a:cs typeface="ＭＳ Ｐゴシック" charset="0"/>
              </a:endParaRPr>
            </a:p>
          </p:txBody>
        </p:sp>
        <p:sp>
          <p:nvSpPr>
            <p:cNvPr id="32" name="Rounded Rectangle 31"/>
            <p:cNvSpPr/>
            <p:nvPr/>
          </p:nvSpPr>
          <p:spPr>
            <a:xfrm>
              <a:off x="199423" y="3108234"/>
              <a:ext cx="2275515" cy="327336"/>
            </a:xfrm>
            <a:prstGeom prst="roundRect">
              <a:avLst/>
            </a:prstGeom>
            <a:solidFill>
              <a:srgbClr val="007E7B"/>
            </a:solidFill>
            <a:ln w="9525" cap="flat" cmpd="sng" algn="ctr">
              <a:noFill/>
              <a:prstDash val="solid"/>
            </a:ln>
            <a:effectLst/>
          </p:spPr>
          <p:txBody>
            <a:bodyPr anchor="ctr"/>
            <a:lstStyle/>
            <a:p>
              <a:pPr fontAlgn="auto">
                <a:spcBef>
                  <a:spcPts val="0"/>
                </a:spcBef>
                <a:spcAft>
                  <a:spcPts val="0"/>
                </a:spcAft>
                <a:defRPr/>
              </a:pPr>
              <a:r>
                <a:rPr lang="en-US" sz="1200" b="1" kern="0" dirty="0" smtClean="0">
                  <a:solidFill>
                    <a:srgbClr val="FFFFFF"/>
                  </a:solidFill>
                  <a:latin typeface="Cambria" pitchFamily="18" charset="0"/>
                  <a:ea typeface="ＭＳ Ｐゴシック" charset="0"/>
                  <a:cs typeface="ＭＳ Ｐゴシック" charset="0"/>
                </a:rPr>
                <a:t>Application Providers</a:t>
              </a:r>
              <a:endParaRPr lang="en-US" sz="1200" b="1" kern="0" dirty="0">
                <a:solidFill>
                  <a:srgbClr val="FFFFFF"/>
                </a:solidFill>
                <a:latin typeface="Cambria" pitchFamily="18" charset="0"/>
                <a:ea typeface="ＭＳ Ｐゴシック" charset="0"/>
                <a:cs typeface="ＭＳ Ｐゴシック" charset="0"/>
              </a:endParaRPr>
            </a:p>
          </p:txBody>
        </p:sp>
      </p:grpSp>
      <p:sp>
        <p:nvSpPr>
          <p:cNvPr id="33" name="Rectangle 197"/>
          <p:cNvSpPr>
            <a:spLocks noChangeArrowheads="1"/>
          </p:cNvSpPr>
          <p:nvPr/>
        </p:nvSpPr>
        <p:spPr bwMode="auto">
          <a:xfrm>
            <a:off x="1701121" y="3520992"/>
            <a:ext cx="1539875" cy="553998"/>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TS2</a:t>
            </a:r>
          </a:p>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PRIME</a:t>
            </a:r>
            <a:endParaRPr lang="en-US" sz="1200" dirty="0">
              <a:solidFill>
                <a:srgbClr val="000000"/>
              </a:solidFill>
              <a:latin typeface="Cambria" pitchFamily="18" charset="0"/>
              <a:cs typeface="Arial" pitchFamily="34" charset="0"/>
            </a:endParaRPr>
          </a:p>
        </p:txBody>
      </p:sp>
      <p:sp>
        <p:nvSpPr>
          <p:cNvPr id="34" name="Rectangle 197"/>
          <p:cNvSpPr>
            <a:spLocks noChangeArrowheads="1"/>
          </p:cNvSpPr>
          <p:nvPr/>
        </p:nvSpPr>
        <p:spPr bwMode="auto">
          <a:xfrm>
            <a:off x="2478996" y="3516567"/>
            <a:ext cx="2043112" cy="553998"/>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OmniPay</a:t>
            </a:r>
          </a:p>
          <a:p>
            <a:pPr marL="117475" indent="-117475">
              <a:lnSpc>
                <a:spcPct val="125000"/>
              </a:lnSpc>
              <a:buFont typeface="Arial" pitchFamily="34" charset="0"/>
              <a:buChar char="•"/>
            </a:pPr>
            <a:r>
              <a:rPr lang="en-US" sz="1200" dirty="0">
                <a:solidFill>
                  <a:srgbClr val="000000"/>
                </a:solidFill>
                <a:latin typeface="Cambria" pitchFamily="18" charset="0"/>
                <a:cs typeface="Arial" pitchFamily="34" charset="0"/>
              </a:rPr>
              <a:t>Tieto Card </a:t>
            </a:r>
            <a:r>
              <a:rPr lang="en-US" sz="1200" dirty="0" smtClean="0">
                <a:solidFill>
                  <a:srgbClr val="000000"/>
                </a:solidFill>
                <a:latin typeface="Cambria" pitchFamily="18" charset="0"/>
                <a:cs typeface="Arial" pitchFamily="34" charset="0"/>
              </a:rPr>
              <a:t>Suite</a:t>
            </a:r>
            <a:endParaRPr lang="en-US" sz="1200" dirty="0">
              <a:solidFill>
                <a:srgbClr val="000000"/>
              </a:solidFill>
              <a:latin typeface="Cambria" pitchFamily="18" charset="0"/>
              <a:cs typeface="Arial" pitchFamily="34" charset="0"/>
            </a:endParaRPr>
          </a:p>
        </p:txBody>
      </p:sp>
      <p:sp>
        <p:nvSpPr>
          <p:cNvPr id="35" name="Rounded Rectangle 34"/>
          <p:cNvSpPr/>
          <p:nvPr/>
        </p:nvSpPr>
        <p:spPr>
          <a:xfrm>
            <a:off x="4150633" y="3054604"/>
            <a:ext cx="2276475" cy="327025"/>
          </a:xfrm>
          <a:prstGeom prst="roundRect">
            <a:avLst/>
          </a:prstGeom>
          <a:solidFill>
            <a:srgbClr val="808080">
              <a:lumMod val="50000"/>
            </a:srgbClr>
          </a:solidFill>
          <a:ln w="9525" cap="flat" cmpd="sng" algn="ctr">
            <a:noFill/>
            <a:prstDash val="solid"/>
          </a:ln>
          <a:effectLst/>
        </p:spPr>
        <p:txBody>
          <a:bodyPr anchor="ctr"/>
          <a:lstStyle/>
          <a:p>
            <a:pPr fontAlgn="auto">
              <a:spcBef>
                <a:spcPts val="0"/>
              </a:spcBef>
              <a:spcAft>
                <a:spcPts val="0"/>
              </a:spcAft>
              <a:defRPr/>
            </a:pPr>
            <a:r>
              <a:rPr lang="en-US" sz="1200" b="1" kern="0" dirty="0">
                <a:solidFill>
                  <a:srgbClr val="FFFFFF"/>
                </a:solidFill>
                <a:latin typeface="Cambria" pitchFamily="18" charset="0"/>
                <a:ea typeface="ＭＳ Ｐゴシック" charset="0"/>
                <a:cs typeface="ＭＳ Ｐゴシック" charset="0"/>
              </a:rPr>
              <a:t>Switches</a:t>
            </a:r>
          </a:p>
        </p:txBody>
      </p:sp>
      <p:sp>
        <p:nvSpPr>
          <p:cNvPr id="36" name="Rectangle 35"/>
          <p:cNvSpPr/>
          <p:nvPr/>
        </p:nvSpPr>
        <p:spPr>
          <a:xfrm>
            <a:off x="4303033" y="3359404"/>
            <a:ext cx="2344737" cy="827088"/>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a:defRPr/>
            </a:pPr>
            <a:endParaRPr lang="en-US" sz="1200" kern="0" dirty="0">
              <a:solidFill>
                <a:srgbClr val="FFFFFF"/>
              </a:solidFill>
              <a:latin typeface="Cambria" pitchFamily="18" charset="0"/>
              <a:ea typeface="ＭＳ Ｐゴシック" charset="-128"/>
              <a:cs typeface="Arial" pitchFamily="34" charset="0"/>
            </a:endParaRPr>
          </a:p>
        </p:txBody>
      </p:sp>
      <p:sp>
        <p:nvSpPr>
          <p:cNvPr id="37" name="Rectangle 197"/>
          <p:cNvSpPr>
            <a:spLocks noChangeArrowheads="1"/>
          </p:cNvSpPr>
          <p:nvPr/>
        </p:nvSpPr>
        <p:spPr bwMode="auto">
          <a:xfrm>
            <a:off x="4303033" y="3359676"/>
            <a:ext cx="1420813" cy="784830"/>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AU" sz="1200" dirty="0" smtClean="0">
                <a:solidFill>
                  <a:srgbClr val="000000"/>
                </a:solidFill>
                <a:latin typeface="Cambria" pitchFamily="18" charset="0"/>
                <a:cs typeface="Arial" pitchFamily="34" charset="0"/>
              </a:rPr>
              <a:t>eFunds’ </a:t>
            </a:r>
            <a:r>
              <a:rPr lang="en-AU" sz="1200" dirty="0" err="1" smtClean="0">
                <a:solidFill>
                  <a:srgbClr val="000000"/>
                </a:solidFill>
                <a:latin typeface="Cambria" pitchFamily="18" charset="0"/>
                <a:cs typeface="Arial" pitchFamily="34" charset="0"/>
              </a:rPr>
              <a:t>Connex</a:t>
            </a:r>
            <a:r>
              <a:rPr lang="en-US" sz="1200" dirty="0" smtClean="0">
                <a:solidFill>
                  <a:srgbClr val="000000"/>
                </a:solidFill>
                <a:latin typeface="Cambria" pitchFamily="18" charset="0"/>
                <a:cs typeface="Arial" pitchFamily="34" charset="0"/>
              </a:rPr>
              <a:t> </a:t>
            </a:r>
          </a:p>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Postilion</a:t>
            </a:r>
          </a:p>
          <a:p>
            <a:pPr marL="117475" indent="-117475">
              <a:lnSpc>
                <a:spcPct val="125000"/>
              </a:lnSpc>
              <a:buFont typeface="Arial" pitchFamily="34" charset="0"/>
              <a:buChar char="•"/>
            </a:pPr>
            <a:r>
              <a:rPr lang="en-US" sz="1200" dirty="0" err="1" smtClean="0">
                <a:solidFill>
                  <a:srgbClr val="000000"/>
                </a:solidFill>
                <a:latin typeface="Cambria" pitchFamily="18" charset="0"/>
                <a:cs typeface="Arial" pitchFamily="34" charset="0"/>
              </a:rPr>
              <a:t>PlanetPayment</a:t>
            </a:r>
            <a:endParaRPr lang="en-US" sz="1200" dirty="0">
              <a:solidFill>
                <a:srgbClr val="000000"/>
              </a:solidFill>
              <a:latin typeface="Cambria" pitchFamily="18" charset="0"/>
              <a:cs typeface="Arial" pitchFamily="34" charset="0"/>
            </a:endParaRPr>
          </a:p>
        </p:txBody>
      </p:sp>
      <p:sp>
        <p:nvSpPr>
          <p:cNvPr id="38" name="Rectangle 37"/>
          <p:cNvSpPr/>
          <p:nvPr/>
        </p:nvSpPr>
        <p:spPr>
          <a:xfrm>
            <a:off x="6732241" y="3351708"/>
            <a:ext cx="2156410" cy="861672"/>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a:defRPr/>
            </a:pPr>
            <a:endParaRPr lang="en-US" sz="1200" kern="0" dirty="0">
              <a:solidFill>
                <a:srgbClr val="FFFFFF"/>
              </a:solidFill>
              <a:latin typeface="Cambria" pitchFamily="18" charset="0"/>
              <a:ea typeface="ＭＳ Ｐゴシック" charset="-128"/>
              <a:cs typeface="Arial" pitchFamily="34" charset="0"/>
            </a:endParaRPr>
          </a:p>
        </p:txBody>
      </p:sp>
      <p:sp>
        <p:nvSpPr>
          <p:cNvPr id="39" name="Rectangle 197"/>
          <p:cNvSpPr>
            <a:spLocks noChangeArrowheads="1"/>
          </p:cNvSpPr>
          <p:nvPr/>
        </p:nvSpPr>
        <p:spPr bwMode="auto">
          <a:xfrm>
            <a:off x="6882720" y="3264153"/>
            <a:ext cx="1420813" cy="553998"/>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err="1" smtClean="0">
                <a:solidFill>
                  <a:srgbClr val="000000"/>
                </a:solidFill>
                <a:latin typeface="Cambria" pitchFamily="18" charset="0"/>
                <a:cs typeface="Arial" pitchFamily="34" charset="0"/>
              </a:rPr>
              <a:t>Airmiles</a:t>
            </a:r>
            <a:endParaRPr lang="en-US" sz="1200" dirty="0">
              <a:solidFill>
                <a:srgbClr val="000000"/>
              </a:solidFill>
              <a:latin typeface="Cambria" pitchFamily="18" charset="0"/>
              <a:cs typeface="Arial" pitchFamily="34" charset="0"/>
            </a:endParaRPr>
          </a:p>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Payback</a:t>
            </a:r>
            <a:endParaRPr lang="en-US" sz="1200" dirty="0">
              <a:solidFill>
                <a:srgbClr val="000000"/>
              </a:solidFill>
              <a:latin typeface="Cambria" pitchFamily="18" charset="0"/>
              <a:cs typeface="Arial" pitchFamily="34" charset="0"/>
            </a:endParaRPr>
          </a:p>
        </p:txBody>
      </p:sp>
      <p:sp>
        <p:nvSpPr>
          <p:cNvPr id="40" name="TextBox 39"/>
          <p:cNvSpPr txBox="1"/>
          <p:nvPr/>
        </p:nvSpPr>
        <p:spPr>
          <a:xfrm>
            <a:off x="4607833" y="2167549"/>
            <a:ext cx="1066800" cy="969963"/>
          </a:xfrm>
          <a:prstGeom prst="rect">
            <a:avLst/>
          </a:prstGeom>
          <a:noFill/>
        </p:spPr>
        <p:txBody>
          <a:bodyPr>
            <a:spAutoFit/>
          </a:bodyPr>
          <a:lstStyle/>
          <a:p>
            <a:pPr marL="117475" indent="-117475">
              <a:lnSpc>
                <a:spcPct val="125000"/>
              </a:lnSpc>
              <a:buFont typeface="Arial" pitchFamily="34" charset="0"/>
              <a:buChar char="•"/>
              <a:defRPr/>
            </a:pPr>
            <a:r>
              <a:rPr lang="en-US" sz="1200" dirty="0">
                <a:solidFill>
                  <a:prstClr val="black"/>
                </a:solidFill>
                <a:latin typeface="Cambria" pitchFamily="18" charset="0"/>
                <a:cs typeface="Arial" pitchFamily="34" charset="0"/>
              </a:rPr>
              <a:t>NCR</a:t>
            </a:r>
          </a:p>
          <a:p>
            <a:pPr marL="117475" indent="-117475">
              <a:lnSpc>
                <a:spcPct val="125000"/>
              </a:lnSpc>
              <a:buFont typeface="Arial" pitchFamily="34" charset="0"/>
              <a:buChar char="•"/>
              <a:defRPr/>
            </a:pPr>
            <a:r>
              <a:rPr lang="en-US" sz="1200" dirty="0">
                <a:solidFill>
                  <a:prstClr val="black"/>
                </a:solidFill>
                <a:latin typeface="Cambria" pitchFamily="18" charset="0"/>
                <a:cs typeface="Arial" pitchFamily="34" charset="0"/>
              </a:rPr>
              <a:t>Diebold</a:t>
            </a:r>
          </a:p>
          <a:p>
            <a:pPr marL="117475" indent="-117475">
              <a:lnSpc>
                <a:spcPct val="125000"/>
              </a:lnSpc>
              <a:buFont typeface="Arial" pitchFamily="34" charset="0"/>
              <a:buChar char="•"/>
              <a:defRPr/>
            </a:pPr>
            <a:r>
              <a:rPr lang="en-US" sz="1200" dirty="0">
                <a:solidFill>
                  <a:prstClr val="black"/>
                </a:solidFill>
                <a:latin typeface="Cambria" pitchFamily="18" charset="0"/>
                <a:cs typeface="Arial" pitchFamily="34" charset="0"/>
              </a:rPr>
              <a:t>Wincor</a:t>
            </a:r>
          </a:p>
          <a:p>
            <a:pPr>
              <a:defRPr/>
            </a:pPr>
            <a:endParaRPr lang="en-US" sz="1200" dirty="0">
              <a:latin typeface="Cambria" pitchFamily="18" charset="0"/>
            </a:endParaRPr>
          </a:p>
        </p:txBody>
      </p:sp>
      <p:sp>
        <p:nvSpPr>
          <p:cNvPr id="41" name="TextBox 40"/>
          <p:cNvSpPr txBox="1"/>
          <p:nvPr/>
        </p:nvSpPr>
        <p:spPr>
          <a:xfrm>
            <a:off x="5903233" y="2167549"/>
            <a:ext cx="1066800" cy="969963"/>
          </a:xfrm>
          <a:prstGeom prst="rect">
            <a:avLst/>
          </a:prstGeom>
          <a:noFill/>
        </p:spPr>
        <p:txBody>
          <a:bodyPr>
            <a:spAutoFit/>
          </a:bodyPr>
          <a:lstStyle/>
          <a:p>
            <a:pPr marL="117475" indent="-117475">
              <a:lnSpc>
                <a:spcPct val="125000"/>
              </a:lnSpc>
              <a:buFont typeface="Arial" pitchFamily="34" charset="0"/>
              <a:buChar char="•"/>
              <a:defRPr/>
            </a:pPr>
            <a:r>
              <a:rPr lang="en-US" sz="1200" dirty="0">
                <a:solidFill>
                  <a:prstClr val="black"/>
                </a:solidFill>
                <a:latin typeface="Cambria" pitchFamily="18" charset="0"/>
                <a:cs typeface="Arial" pitchFamily="34" charset="0"/>
              </a:rPr>
              <a:t>Verifone</a:t>
            </a:r>
          </a:p>
          <a:p>
            <a:pPr marL="117475" indent="-117475">
              <a:lnSpc>
                <a:spcPct val="125000"/>
              </a:lnSpc>
              <a:buFont typeface="Arial" pitchFamily="34" charset="0"/>
              <a:buChar char="•"/>
              <a:defRPr/>
            </a:pPr>
            <a:r>
              <a:rPr lang="en-US" sz="1200" dirty="0">
                <a:solidFill>
                  <a:prstClr val="black"/>
                </a:solidFill>
                <a:latin typeface="Cambria" pitchFamily="18" charset="0"/>
                <a:cs typeface="Arial" pitchFamily="34" charset="0"/>
              </a:rPr>
              <a:t>Gemalto</a:t>
            </a:r>
          </a:p>
          <a:p>
            <a:pPr marL="117475" indent="-117475">
              <a:lnSpc>
                <a:spcPct val="125000"/>
              </a:lnSpc>
              <a:buFont typeface="Arial" pitchFamily="34" charset="0"/>
              <a:buChar char="•"/>
              <a:defRPr/>
            </a:pPr>
            <a:r>
              <a:rPr lang="en-US" sz="1200" dirty="0">
                <a:solidFill>
                  <a:prstClr val="black"/>
                </a:solidFill>
                <a:latin typeface="Cambria" pitchFamily="18" charset="0"/>
                <a:cs typeface="Arial" pitchFamily="34" charset="0"/>
              </a:rPr>
              <a:t>Spectra</a:t>
            </a:r>
          </a:p>
          <a:p>
            <a:pPr>
              <a:defRPr/>
            </a:pPr>
            <a:endParaRPr lang="en-US" sz="1200" dirty="0">
              <a:latin typeface="Cambria" pitchFamily="18" charset="0"/>
            </a:endParaRPr>
          </a:p>
        </p:txBody>
      </p:sp>
      <p:sp>
        <p:nvSpPr>
          <p:cNvPr id="42" name="TextBox 41"/>
          <p:cNvSpPr txBox="1"/>
          <p:nvPr/>
        </p:nvSpPr>
        <p:spPr>
          <a:xfrm>
            <a:off x="7198633" y="2165962"/>
            <a:ext cx="1066800" cy="784830"/>
          </a:xfrm>
          <a:prstGeom prst="rect">
            <a:avLst/>
          </a:prstGeom>
          <a:noFill/>
        </p:spPr>
        <p:txBody>
          <a:bodyPr>
            <a:spAutoFit/>
          </a:bodyPr>
          <a:lstStyle/>
          <a:p>
            <a:pPr marL="117475" indent="-117475">
              <a:lnSpc>
                <a:spcPct val="125000"/>
              </a:lnSpc>
              <a:buFont typeface="Arial" pitchFamily="34" charset="0"/>
              <a:buChar char="•"/>
              <a:defRPr/>
            </a:pPr>
            <a:r>
              <a:rPr lang="en-US" sz="1200" dirty="0">
                <a:solidFill>
                  <a:prstClr val="black"/>
                </a:solidFill>
                <a:latin typeface="Cambria" pitchFamily="18" charset="0"/>
                <a:cs typeface="Arial" pitchFamily="34" charset="0"/>
              </a:rPr>
              <a:t>Zeta</a:t>
            </a:r>
          </a:p>
          <a:p>
            <a:pPr marL="117475" indent="-117475">
              <a:lnSpc>
                <a:spcPct val="125000"/>
              </a:lnSpc>
              <a:buFont typeface="Arial" pitchFamily="34" charset="0"/>
              <a:buChar char="•"/>
              <a:defRPr/>
            </a:pPr>
            <a:r>
              <a:rPr lang="en-US" sz="1200" dirty="0">
                <a:solidFill>
                  <a:prstClr val="black"/>
                </a:solidFill>
                <a:latin typeface="Cambria" pitchFamily="18" charset="0"/>
                <a:cs typeface="Arial" pitchFamily="34" charset="0"/>
              </a:rPr>
              <a:t>PAX</a:t>
            </a:r>
          </a:p>
          <a:p>
            <a:pPr marL="117475" indent="-117475">
              <a:lnSpc>
                <a:spcPct val="125000"/>
              </a:lnSpc>
              <a:buFont typeface="Arial" pitchFamily="34" charset="0"/>
              <a:buChar char="•"/>
              <a:defRPr/>
            </a:pPr>
            <a:r>
              <a:rPr lang="en-US" sz="1200" dirty="0" smtClean="0">
                <a:solidFill>
                  <a:prstClr val="black"/>
                </a:solidFill>
                <a:latin typeface="Cambria" pitchFamily="18" charset="0"/>
                <a:cs typeface="Arial" pitchFamily="34" charset="0"/>
              </a:rPr>
              <a:t>Hypercom</a:t>
            </a:r>
            <a:endParaRPr lang="en-US" sz="1200" dirty="0">
              <a:latin typeface="Cambria" pitchFamily="18" charset="0"/>
            </a:endParaRPr>
          </a:p>
        </p:txBody>
      </p:sp>
      <p:sp>
        <p:nvSpPr>
          <p:cNvPr id="44" name="AutoShape 6" descr="40%"/>
          <p:cNvSpPr>
            <a:spLocks noChangeArrowheads="1"/>
          </p:cNvSpPr>
          <p:nvPr/>
        </p:nvSpPr>
        <p:spPr bwMode="auto">
          <a:xfrm>
            <a:off x="0" y="0"/>
            <a:ext cx="7772400" cy="406623"/>
          </a:xfrm>
          <a:prstGeom prst="roundRect">
            <a:avLst>
              <a:gd name="adj" fmla="val 16667"/>
            </a:avLst>
          </a:prstGeom>
          <a:noFill/>
          <a:ln w="9525">
            <a:noFill/>
            <a:round/>
            <a:headEnd/>
            <a:tailEnd/>
          </a:ln>
          <a:effectLst/>
        </p:spPr>
        <p:txBody>
          <a:bodyPr wrap="none" anchor="ctr"/>
          <a:lstStyle/>
          <a:p>
            <a:r>
              <a:rPr lang="en-US" sz="3200" dirty="0">
                <a:solidFill>
                  <a:schemeClr val="tx2">
                    <a:lumMod val="75000"/>
                    <a:lumOff val="25000"/>
                  </a:schemeClr>
                </a:solidFill>
                <a:latin typeface="+mj-lt"/>
                <a:ea typeface="ＭＳ Ｐゴシック" pitchFamily="34" charset="-128"/>
                <a:cs typeface="+mj-cs"/>
              </a:rPr>
              <a:t>Key</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Players</a:t>
            </a:r>
          </a:p>
        </p:txBody>
      </p:sp>
      <p:sp>
        <p:nvSpPr>
          <p:cNvPr id="46" name="Rectangle 45"/>
          <p:cNvSpPr/>
          <p:nvPr/>
        </p:nvSpPr>
        <p:spPr>
          <a:xfrm>
            <a:off x="345395" y="4532567"/>
            <a:ext cx="3524250" cy="660400"/>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128"/>
              <a:cs typeface="Arial" pitchFamily="34" charset="0"/>
            </a:endParaRPr>
          </a:p>
        </p:txBody>
      </p:sp>
      <p:sp>
        <p:nvSpPr>
          <p:cNvPr id="47" name="Rectangle 197"/>
          <p:cNvSpPr>
            <a:spLocks noChangeArrowheads="1"/>
          </p:cNvSpPr>
          <p:nvPr/>
        </p:nvSpPr>
        <p:spPr bwMode="auto">
          <a:xfrm>
            <a:off x="399370" y="4502405"/>
            <a:ext cx="2098675" cy="553998"/>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PROBE</a:t>
            </a:r>
            <a:endParaRPr lang="en-US" sz="1200" dirty="0">
              <a:solidFill>
                <a:srgbClr val="000000"/>
              </a:solidFill>
              <a:latin typeface="Cambria" pitchFamily="18" charset="0"/>
              <a:cs typeface="Arial" pitchFamily="34" charset="0"/>
            </a:endParaRPr>
          </a:p>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Falcon</a:t>
            </a:r>
            <a:endParaRPr lang="en-US" sz="1200" dirty="0">
              <a:solidFill>
                <a:srgbClr val="000000"/>
              </a:solidFill>
              <a:latin typeface="Cambria" pitchFamily="18" charset="0"/>
              <a:cs typeface="Arial" pitchFamily="34" charset="0"/>
            </a:endParaRPr>
          </a:p>
        </p:txBody>
      </p:sp>
      <p:grpSp>
        <p:nvGrpSpPr>
          <p:cNvPr id="48" name="Group 212"/>
          <p:cNvGrpSpPr/>
          <p:nvPr/>
        </p:nvGrpSpPr>
        <p:grpSpPr>
          <a:xfrm>
            <a:off x="112033" y="4197942"/>
            <a:ext cx="2275515" cy="475850"/>
            <a:chOff x="199423" y="3104713"/>
            <a:chExt cx="2275515" cy="475850"/>
          </a:xfrm>
          <a:solidFill>
            <a:schemeClr val="accent3">
              <a:lumMod val="50000"/>
            </a:schemeClr>
          </a:solidFill>
        </p:grpSpPr>
        <p:sp>
          <p:nvSpPr>
            <p:cNvPr id="49" name="Arc 48"/>
            <p:cNvSpPr/>
            <p:nvPr/>
          </p:nvSpPr>
          <p:spPr>
            <a:xfrm rot="10607099">
              <a:off x="211145" y="3104713"/>
              <a:ext cx="405327" cy="475850"/>
            </a:xfrm>
            <a:prstGeom prst="arc">
              <a:avLst/>
            </a:prstGeom>
            <a:solidFill>
              <a:srgbClr val="007E7B"/>
            </a:solidFill>
            <a:ln w="9525" cap="flat" cmpd="sng" algn="ctr">
              <a:noFill/>
              <a:prstDash val="solid"/>
            </a:ln>
            <a:effectLst/>
          </p:spPr>
          <p:txBody>
            <a:bodyPr anchor="ctr"/>
            <a:lstStyle/>
            <a:p>
              <a:pPr fontAlgn="auto">
                <a:spcBef>
                  <a:spcPts val="0"/>
                </a:spcBef>
                <a:spcAft>
                  <a:spcPts val="0"/>
                </a:spcAft>
                <a:defRPr/>
              </a:pPr>
              <a:endParaRPr lang="en-US" sz="1200" b="1" kern="0" dirty="0">
                <a:solidFill>
                  <a:srgbClr val="FFFFFF"/>
                </a:solidFill>
                <a:latin typeface="Cambria" pitchFamily="18" charset="0"/>
                <a:ea typeface="ＭＳ Ｐゴシック" charset="0"/>
                <a:cs typeface="ＭＳ Ｐゴシック" charset="0"/>
              </a:endParaRPr>
            </a:p>
          </p:txBody>
        </p:sp>
        <p:sp>
          <p:nvSpPr>
            <p:cNvPr id="50" name="Rounded Rectangle 49"/>
            <p:cNvSpPr/>
            <p:nvPr/>
          </p:nvSpPr>
          <p:spPr>
            <a:xfrm>
              <a:off x="199423" y="3108234"/>
              <a:ext cx="2275515" cy="327336"/>
            </a:xfrm>
            <a:prstGeom prst="roundRect">
              <a:avLst/>
            </a:prstGeom>
            <a:solidFill>
              <a:srgbClr val="007E7B"/>
            </a:solidFill>
            <a:ln w="9525" cap="flat" cmpd="sng" algn="ctr">
              <a:noFill/>
              <a:prstDash val="solid"/>
            </a:ln>
            <a:effectLst/>
          </p:spPr>
          <p:txBody>
            <a:bodyPr anchor="ctr"/>
            <a:lstStyle/>
            <a:p>
              <a:pPr fontAlgn="auto">
                <a:spcBef>
                  <a:spcPts val="0"/>
                </a:spcBef>
                <a:spcAft>
                  <a:spcPts val="0"/>
                </a:spcAft>
                <a:defRPr/>
              </a:pPr>
              <a:r>
                <a:rPr lang="en-US" sz="1200" b="1" kern="0" dirty="0" smtClean="0">
                  <a:solidFill>
                    <a:srgbClr val="FFFFFF"/>
                  </a:solidFill>
                  <a:latin typeface="Cambria" pitchFamily="18" charset="0"/>
                  <a:ea typeface="ＭＳ Ｐゴシック" charset="0"/>
                  <a:cs typeface="ＭＳ Ｐゴシック" charset="0"/>
                </a:rPr>
                <a:t>Risk &amp; Fraud Applications</a:t>
              </a:r>
              <a:endParaRPr lang="en-US" sz="1200" b="1" kern="0" dirty="0">
                <a:solidFill>
                  <a:srgbClr val="FFFFFF"/>
                </a:solidFill>
                <a:latin typeface="Cambria" pitchFamily="18" charset="0"/>
                <a:ea typeface="ＭＳ Ｐゴシック" charset="0"/>
                <a:cs typeface="ＭＳ Ｐゴシック" charset="0"/>
              </a:endParaRPr>
            </a:p>
          </p:txBody>
        </p:sp>
      </p:grpSp>
      <p:sp>
        <p:nvSpPr>
          <p:cNvPr id="51" name="Rectangle 197"/>
          <p:cNvSpPr>
            <a:spLocks noChangeArrowheads="1"/>
          </p:cNvSpPr>
          <p:nvPr/>
        </p:nvSpPr>
        <p:spPr bwMode="auto">
          <a:xfrm>
            <a:off x="1578882" y="4507167"/>
            <a:ext cx="1539875" cy="553998"/>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TRIAD</a:t>
            </a:r>
            <a:endParaRPr lang="en-US" sz="1200" dirty="0">
              <a:solidFill>
                <a:srgbClr val="000000"/>
              </a:solidFill>
              <a:latin typeface="Cambria" pitchFamily="18" charset="0"/>
              <a:cs typeface="Arial" pitchFamily="34" charset="0"/>
            </a:endParaRPr>
          </a:p>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FRAUDGUARD</a:t>
            </a:r>
            <a:endParaRPr lang="en-US" sz="1200" dirty="0">
              <a:solidFill>
                <a:srgbClr val="000000"/>
              </a:solidFill>
              <a:latin typeface="Cambria" pitchFamily="18" charset="0"/>
              <a:cs typeface="Arial" pitchFamily="34" charset="0"/>
            </a:endParaRPr>
          </a:p>
        </p:txBody>
      </p:sp>
      <p:sp>
        <p:nvSpPr>
          <p:cNvPr id="55" name="Rectangle 197"/>
          <p:cNvSpPr>
            <a:spLocks noChangeArrowheads="1"/>
          </p:cNvSpPr>
          <p:nvPr/>
        </p:nvSpPr>
        <p:spPr bwMode="auto">
          <a:xfrm>
            <a:off x="5689660" y="3343869"/>
            <a:ext cx="1420813" cy="553998"/>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Base24</a:t>
            </a:r>
          </a:p>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ITM</a:t>
            </a:r>
          </a:p>
        </p:txBody>
      </p:sp>
      <p:sp>
        <p:nvSpPr>
          <p:cNvPr id="80" name="Rectangle 197"/>
          <p:cNvSpPr>
            <a:spLocks noChangeArrowheads="1"/>
          </p:cNvSpPr>
          <p:nvPr/>
        </p:nvSpPr>
        <p:spPr bwMode="auto">
          <a:xfrm>
            <a:off x="1701121" y="5668506"/>
            <a:ext cx="1077912" cy="784830"/>
          </a:xfrm>
          <a:prstGeom prst="rect">
            <a:avLst/>
          </a:prstGeom>
          <a:noFill/>
          <a:ln w="9525">
            <a:noFill/>
            <a:miter lim="800000"/>
            <a:headEnd/>
            <a:tailEnd/>
          </a:ln>
        </p:spPr>
        <p:txBody>
          <a:bodyPr wrap="square">
            <a:spAutoFit/>
          </a:bodyPr>
          <a:lstStyle/>
          <a:p>
            <a:pPr marL="112713" indent="-112713">
              <a:lnSpc>
                <a:spcPct val="125000"/>
              </a:lnSpc>
              <a:buFont typeface="Arial" pitchFamily="34" charset="0"/>
              <a:buChar char="•"/>
              <a:defRPr/>
            </a:pPr>
            <a:r>
              <a:rPr lang="pt-BR" sz="1200" kern="0" dirty="0" smtClean="0">
                <a:solidFill>
                  <a:prstClr val="black"/>
                </a:solidFill>
                <a:latin typeface="Cambria" pitchFamily="18" charset="0"/>
              </a:rPr>
              <a:t>FIS</a:t>
            </a:r>
          </a:p>
          <a:p>
            <a:pPr marL="112713" indent="-112713">
              <a:lnSpc>
                <a:spcPct val="125000"/>
              </a:lnSpc>
              <a:buFont typeface="Arial" pitchFamily="34" charset="0"/>
              <a:buChar char="•"/>
              <a:defRPr/>
            </a:pPr>
            <a:r>
              <a:rPr lang="pt-BR" sz="1200" kern="0" dirty="0" smtClean="0">
                <a:solidFill>
                  <a:prstClr val="black"/>
                </a:solidFill>
                <a:latin typeface="Cambria" pitchFamily="18" charset="0"/>
              </a:rPr>
              <a:t>CSC</a:t>
            </a:r>
          </a:p>
          <a:p>
            <a:pPr marL="112713" indent="-112713">
              <a:lnSpc>
                <a:spcPct val="125000"/>
              </a:lnSpc>
              <a:buFont typeface="Arial" pitchFamily="34" charset="0"/>
              <a:buChar char="•"/>
              <a:defRPr/>
            </a:pPr>
            <a:r>
              <a:rPr lang="pt-BR" sz="1200" kern="0" dirty="0" smtClean="0">
                <a:solidFill>
                  <a:prstClr val="black"/>
                </a:solidFill>
                <a:latin typeface="Cambria" pitchFamily="18" charset="0"/>
              </a:rPr>
              <a:t>Fiserv</a:t>
            </a:r>
            <a:endParaRPr lang="pt-BR" sz="1200" kern="0" dirty="0">
              <a:solidFill>
                <a:prstClr val="black"/>
              </a:solidFill>
              <a:latin typeface="Cambria" pitchFamily="18" charset="0"/>
            </a:endParaRPr>
          </a:p>
        </p:txBody>
      </p:sp>
      <p:sp>
        <p:nvSpPr>
          <p:cNvPr id="81" name="Rectangle 197"/>
          <p:cNvSpPr>
            <a:spLocks noChangeArrowheads="1"/>
          </p:cNvSpPr>
          <p:nvPr/>
        </p:nvSpPr>
        <p:spPr bwMode="auto">
          <a:xfrm>
            <a:off x="2767921" y="5645676"/>
            <a:ext cx="1077912" cy="553998"/>
          </a:xfrm>
          <a:prstGeom prst="rect">
            <a:avLst/>
          </a:prstGeom>
          <a:noFill/>
          <a:ln w="9525">
            <a:noFill/>
            <a:miter lim="800000"/>
            <a:headEnd/>
            <a:tailEnd/>
          </a:ln>
        </p:spPr>
        <p:txBody>
          <a:bodyPr wrap="square">
            <a:spAutoFit/>
          </a:bodyPr>
          <a:lstStyle/>
          <a:p>
            <a:pPr marL="112713" indent="-112713">
              <a:lnSpc>
                <a:spcPct val="125000"/>
              </a:lnSpc>
              <a:buFont typeface="Arial" pitchFamily="34" charset="0"/>
              <a:buChar char="•"/>
              <a:defRPr/>
            </a:pPr>
            <a:r>
              <a:rPr lang="pt-BR" sz="1200" kern="0" dirty="0" smtClean="0">
                <a:solidFill>
                  <a:prstClr val="black"/>
                </a:solidFill>
                <a:latin typeface="Cambria" pitchFamily="18" charset="0"/>
              </a:rPr>
              <a:t>Visa</a:t>
            </a:r>
          </a:p>
          <a:p>
            <a:pPr marL="112713" indent="-112713">
              <a:lnSpc>
                <a:spcPct val="125000"/>
              </a:lnSpc>
              <a:buFont typeface="Arial" pitchFamily="34" charset="0"/>
              <a:buChar char="•"/>
              <a:defRPr/>
            </a:pPr>
            <a:r>
              <a:rPr lang="pt-BR" sz="1200" kern="0" dirty="0" smtClean="0">
                <a:solidFill>
                  <a:prstClr val="black"/>
                </a:solidFill>
                <a:latin typeface="Cambria" pitchFamily="18" charset="0"/>
              </a:rPr>
              <a:t>MasterCard</a:t>
            </a:r>
            <a:endParaRPr lang="pt-BR" sz="1200" kern="0" dirty="0">
              <a:solidFill>
                <a:prstClr val="black"/>
              </a:solidFill>
              <a:latin typeface="Cambria" pitchFamily="18" charset="0"/>
            </a:endParaRPr>
          </a:p>
        </p:txBody>
      </p:sp>
      <p:sp>
        <p:nvSpPr>
          <p:cNvPr id="61" name="Arc 60"/>
          <p:cNvSpPr/>
          <p:nvPr/>
        </p:nvSpPr>
        <p:spPr>
          <a:xfrm rot="10607099">
            <a:off x="4152989" y="4361934"/>
            <a:ext cx="404813" cy="476250"/>
          </a:xfrm>
          <a:prstGeom prst="arc">
            <a:avLst/>
          </a:prstGeom>
          <a:solidFill>
            <a:srgbClr val="808080">
              <a:lumMod val="50000"/>
            </a:srgbClr>
          </a:solidFill>
          <a:ln w="9525" cap="flat" cmpd="sng" algn="ctr">
            <a:noFill/>
            <a:prstDash val="solid"/>
          </a:ln>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0"/>
              <a:cs typeface="ＭＳ Ｐゴシック" charset="0"/>
            </a:endParaRPr>
          </a:p>
        </p:txBody>
      </p:sp>
      <p:sp>
        <p:nvSpPr>
          <p:cNvPr id="62" name="Rectangle 61"/>
          <p:cNvSpPr/>
          <p:nvPr/>
        </p:nvSpPr>
        <p:spPr>
          <a:xfrm>
            <a:off x="4383177" y="4674671"/>
            <a:ext cx="2118975" cy="837625"/>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128"/>
              <a:cs typeface="Arial" pitchFamily="34" charset="0"/>
            </a:endParaRPr>
          </a:p>
        </p:txBody>
      </p:sp>
      <p:sp>
        <p:nvSpPr>
          <p:cNvPr id="63" name="Rounded Rectangle 62"/>
          <p:cNvSpPr/>
          <p:nvPr/>
        </p:nvSpPr>
        <p:spPr>
          <a:xfrm>
            <a:off x="4154577" y="4365109"/>
            <a:ext cx="2274887" cy="327025"/>
          </a:xfrm>
          <a:prstGeom prst="roundRect">
            <a:avLst/>
          </a:prstGeom>
          <a:solidFill>
            <a:srgbClr val="808080">
              <a:lumMod val="50000"/>
            </a:srgbClr>
          </a:solidFill>
          <a:ln w="9525" cap="flat" cmpd="sng" algn="ctr">
            <a:noFill/>
            <a:prstDash val="solid"/>
          </a:ln>
          <a:effectLst/>
        </p:spPr>
        <p:txBody>
          <a:bodyPr anchor="ctr"/>
          <a:lstStyle/>
          <a:p>
            <a:pPr fontAlgn="auto">
              <a:spcBef>
                <a:spcPts val="0"/>
              </a:spcBef>
              <a:spcAft>
                <a:spcPts val="0"/>
              </a:spcAft>
              <a:defRPr/>
            </a:pPr>
            <a:r>
              <a:rPr lang="en-US" sz="1200" b="1" kern="0" dirty="0" smtClean="0">
                <a:solidFill>
                  <a:srgbClr val="FFFFFF"/>
                </a:solidFill>
                <a:latin typeface="Cambria" pitchFamily="18" charset="0"/>
                <a:ea typeface="ＭＳ Ｐゴシック" charset="0"/>
                <a:cs typeface="ＭＳ Ｐゴシック" charset="0"/>
              </a:rPr>
              <a:t>Credit Bureaus</a:t>
            </a:r>
            <a:endParaRPr lang="en-US" sz="1200" b="1" kern="0" dirty="0">
              <a:solidFill>
                <a:srgbClr val="FFFFFF"/>
              </a:solidFill>
              <a:latin typeface="Cambria" pitchFamily="18" charset="0"/>
              <a:ea typeface="ＭＳ Ｐゴシック" charset="0"/>
              <a:cs typeface="ＭＳ Ｐゴシック" charset="0"/>
            </a:endParaRPr>
          </a:p>
        </p:txBody>
      </p:sp>
      <p:sp>
        <p:nvSpPr>
          <p:cNvPr id="64" name="Rectangle 197"/>
          <p:cNvSpPr>
            <a:spLocks noChangeArrowheads="1"/>
          </p:cNvSpPr>
          <p:nvPr/>
        </p:nvSpPr>
        <p:spPr bwMode="auto">
          <a:xfrm>
            <a:off x="4297453" y="4669909"/>
            <a:ext cx="2204700" cy="784830"/>
          </a:xfrm>
          <a:prstGeom prst="rect">
            <a:avLst/>
          </a:prstGeom>
          <a:noFill/>
          <a:ln w="9525">
            <a:noFill/>
            <a:miter lim="800000"/>
            <a:headEnd/>
            <a:tailEnd/>
          </a:ln>
        </p:spPr>
        <p:txBody>
          <a:bodyPr wrap="square">
            <a:spAutoFit/>
          </a:bodyPr>
          <a:lstStyle/>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Experian</a:t>
            </a:r>
            <a:endParaRPr lang="en-US" sz="1200" dirty="0">
              <a:solidFill>
                <a:srgbClr val="000000"/>
              </a:solidFill>
              <a:latin typeface="Cambria" pitchFamily="18" charset="0"/>
              <a:cs typeface="Arial" pitchFamily="34" charset="0"/>
            </a:endParaRPr>
          </a:p>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Trans Union</a:t>
            </a:r>
          </a:p>
          <a:p>
            <a:pPr marL="117475" indent="-117475">
              <a:lnSpc>
                <a:spcPct val="125000"/>
              </a:lnSpc>
              <a:buFont typeface="Arial" pitchFamily="34" charset="0"/>
              <a:buChar char="•"/>
            </a:pPr>
            <a:r>
              <a:rPr lang="en-US" sz="1200" dirty="0" smtClean="0">
                <a:solidFill>
                  <a:srgbClr val="000000"/>
                </a:solidFill>
                <a:latin typeface="Cambria" pitchFamily="18" charset="0"/>
                <a:cs typeface="Arial" pitchFamily="34" charset="0"/>
              </a:rPr>
              <a:t>Equifax</a:t>
            </a:r>
            <a:endParaRPr lang="en-US" sz="1200" dirty="0">
              <a:solidFill>
                <a:srgbClr val="000000"/>
              </a:solidFill>
              <a:latin typeface="Cambria" pitchFamily="18" charset="0"/>
              <a:cs typeface="Arial" pitchFamily="34" charset="0"/>
            </a:endParaRPr>
          </a:p>
        </p:txBody>
      </p:sp>
      <p:sp>
        <p:nvSpPr>
          <p:cNvPr id="65" name="Arc 64"/>
          <p:cNvSpPr/>
          <p:nvPr/>
        </p:nvSpPr>
        <p:spPr>
          <a:xfrm rot="10607099">
            <a:off x="6627230" y="4309939"/>
            <a:ext cx="406400" cy="476250"/>
          </a:xfrm>
          <a:prstGeom prst="arc">
            <a:avLst/>
          </a:prstGeom>
          <a:solidFill>
            <a:srgbClr val="007E7B"/>
          </a:solidFill>
          <a:ln w="9525" cap="flat" cmpd="sng" algn="ctr">
            <a:noFill/>
            <a:prstDash val="solid"/>
          </a:ln>
          <a:effectLst/>
        </p:spPr>
        <p:txBody>
          <a:bodyPr anchor="ctr"/>
          <a:lstStyle/>
          <a:p>
            <a:pPr algn="ctr" fontAlgn="auto">
              <a:spcBef>
                <a:spcPts val="0"/>
              </a:spcBef>
              <a:spcAft>
                <a:spcPts val="0"/>
              </a:spcAft>
              <a:defRPr/>
            </a:pPr>
            <a:endParaRPr lang="en-US" sz="1200" kern="0" dirty="0">
              <a:solidFill>
                <a:srgbClr val="FFFFFF"/>
              </a:solidFill>
              <a:latin typeface="Cambria" pitchFamily="18" charset="0"/>
              <a:ea typeface="ＭＳ Ｐゴシック" charset="0"/>
              <a:cs typeface="ＭＳ Ｐゴシック" charset="0"/>
            </a:endParaRPr>
          </a:p>
        </p:txBody>
      </p:sp>
      <p:sp>
        <p:nvSpPr>
          <p:cNvPr id="66" name="Rounded Rectangle 65"/>
          <p:cNvSpPr/>
          <p:nvPr/>
        </p:nvSpPr>
        <p:spPr>
          <a:xfrm>
            <a:off x="6589465" y="4293096"/>
            <a:ext cx="2274887" cy="328612"/>
          </a:xfrm>
          <a:prstGeom prst="roundRect">
            <a:avLst/>
          </a:prstGeom>
          <a:solidFill>
            <a:srgbClr val="007E7B"/>
          </a:solidFill>
          <a:ln w="9525" cap="flat" cmpd="sng" algn="ctr">
            <a:noFill/>
            <a:prstDash val="solid"/>
          </a:ln>
          <a:effectLst/>
        </p:spPr>
        <p:txBody>
          <a:bodyPr anchor="ctr"/>
          <a:lstStyle/>
          <a:p>
            <a:pPr fontAlgn="auto">
              <a:spcBef>
                <a:spcPts val="0"/>
              </a:spcBef>
              <a:spcAft>
                <a:spcPts val="0"/>
              </a:spcAft>
              <a:defRPr/>
            </a:pPr>
            <a:r>
              <a:rPr lang="en-US" sz="1200" b="1" kern="0" dirty="0" err="1" smtClean="0">
                <a:solidFill>
                  <a:srgbClr val="FFFFFF"/>
                </a:solidFill>
                <a:latin typeface="Cambria" pitchFamily="18" charset="0"/>
                <a:ea typeface="ＭＳ Ｐゴシック" charset="0"/>
                <a:cs typeface="ＭＳ Ｐゴシック" charset="0"/>
              </a:rPr>
              <a:t>eCommerce</a:t>
            </a:r>
            <a:r>
              <a:rPr lang="en-US" sz="1200" b="1" kern="0" dirty="0" smtClean="0">
                <a:solidFill>
                  <a:srgbClr val="FFFFFF"/>
                </a:solidFill>
                <a:latin typeface="Cambria" pitchFamily="18" charset="0"/>
                <a:ea typeface="ＭＳ Ｐゴシック" charset="0"/>
                <a:cs typeface="ＭＳ Ｐゴシック" charset="0"/>
              </a:rPr>
              <a:t> Fraud Mgmt</a:t>
            </a:r>
            <a:endParaRPr lang="en-US" sz="1200" b="1" kern="0" dirty="0">
              <a:solidFill>
                <a:srgbClr val="FFFFFF"/>
              </a:solidFill>
              <a:latin typeface="Cambria" pitchFamily="18" charset="0"/>
              <a:ea typeface="ＭＳ Ｐゴシック" charset="0"/>
              <a:cs typeface="ＭＳ Ｐゴシック" charset="0"/>
            </a:endParaRPr>
          </a:p>
        </p:txBody>
      </p:sp>
      <p:sp>
        <p:nvSpPr>
          <p:cNvPr id="67" name="Rectangle 66"/>
          <p:cNvSpPr/>
          <p:nvPr/>
        </p:nvSpPr>
        <p:spPr>
          <a:xfrm>
            <a:off x="6748215" y="4570908"/>
            <a:ext cx="2344737" cy="941388"/>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anchor="ctr"/>
          <a:lstStyle/>
          <a:p>
            <a:pPr algn="ctr">
              <a:defRPr/>
            </a:pPr>
            <a:endParaRPr lang="en-US" sz="1200" kern="0" dirty="0">
              <a:solidFill>
                <a:srgbClr val="FFFFFF"/>
              </a:solidFill>
              <a:latin typeface="Cambria" pitchFamily="18" charset="0"/>
              <a:ea typeface="ＭＳ Ｐゴシック" charset="-128"/>
              <a:cs typeface="Arial" pitchFamily="34" charset="0"/>
            </a:endParaRPr>
          </a:p>
        </p:txBody>
      </p:sp>
      <p:sp>
        <p:nvSpPr>
          <p:cNvPr id="68" name="Rectangle 197"/>
          <p:cNvSpPr>
            <a:spLocks noChangeArrowheads="1"/>
          </p:cNvSpPr>
          <p:nvPr/>
        </p:nvSpPr>
        <p:spPr bwMode="auto">
          <a:xfrm>
            <a:off x="6883152" y="4526458"/>
            <a:ext cx="1420813" cy="784830"/>
          </a:xfrm>
          <a:prstGeom prst="rect">
            <a:avLst/>
          </a:prstGeom>
          <a:noFill/>
          <a:ln w="9525">
            <a:noFill/>
            <a:miter lim="800000"/>
            <a:headEnd/>
            <a:tailEnd/>
          </a:ln>
        </p:spPr>
        <p:txBody>
          <a:bodyPr>
            <a:spAutoFit/>
          </a:bodyPr>
          <a:lstStyle/>
          <a:p>
            <a:pPr marL="117475" indent="-117475">
              <a:lnSpc>
                <a:spcPct val="125000"/>
              </a:lnSpc>
              <a:buFont typeface="Arial" pitchFamily="34" charset="0"/>
              <a:buChar char="•"/>
            </a:pPr>
            <a:r>
              <a:rPr lang="en-US" sz="1200" dirty="0" err="1" smtClean="0">
                <a:solidFill>
                  <a:srgbClr val="000000"/>
                </a:solidFill>
                <a:latin typeface="Cambria" pitchFamily="18" charset="0"/>
                <a:cs typeface="Arial" pitchFamily="34" charset="0"/>
              </a:rPr>
              <a:t>CyberSource</a:t>
            </a:r>
            <a:endParaRPr lang="en-US" sz="1200" dirty="0">
              <a:solidFill>
                <a:srgbClr val="000000"/>
              </a:solidFill>
              <a:latin typeface="Cambria" pitchFamily="18" charset="0"/>
              <a:cs typeface="Arial" pitchFamily="34" charset="0"/>
            </a:endParaRPr>
          </a:p>
          <a:p>
            <a:pPr marL="117475" indent="-117475">
              <a:lnSpc>
                <a:spcPct val="125000"/>
              </a:lnSpc>
              <a:buFont typeface="Arial" pitchFamily="34" charset="0"/>
              <a:buChar char="•"/>
            </a:pPr>
            <a:r>
              <a:rPr lang="en-US" sz="1200" dirty="0" err="1" smtClean="0">
                <a:solidFill>
                  <a:srgbClr val="000000"/>
                </a:solidFill>
                <a:latin typeface="Cambria" pitchFamily="18" charset="0"/>
                <a:cs typeface="Arial" pitchFamily="34" charset="0"/>
              </a:rPr>
              <a:t>Acculink</a:t>
            </a:r>
            <a:endParaRPr lang="en-US" sz="1200" dirty="0">
              <a:solidFill>
                <a:srgbClr val="000000"/>
              </a:solidFill>
              <a:latin typeface="Cambria" pitchFamily="18" charset="0"/>
              <a:cs typeface="Arial" pitchFamily="34" charset="0"/>
            </a:endParaRPr>
          </a:p>
          <a:p>
            <a:pPr marL="117475" indent="-117475">
              <a:lnSpc>
                <a:spcPct val="125000"/>
              </a:lnSpc>
              <a:buFont typeface="Arial" pitchFamily="34" charset="0"/>
              <a:buChar char="•"/>
            </a:pPr>
            <a:r>
              <a:rPr lang="en-US" sz="1200" dirty="0" err="1" smtClean="0">
                <a:solidFill>
                  <a:srgbClr val="000000"/>
                </a:solidFill>
                <a:latin typeface="Cambria" pitchFamily="18" charset="0"/>
                <a:cs typeface="Arial" pitchFamily="34" charset="0"/>
              </a:rPr>
              <a:t>Ascertify</a:t>
            </a:r>
            <a:endParaRPr lang="en-US" sz="1200" dirty="0">
              <a:solidFill>
                <a:srgbClr val="000000"/>
              </a:solidFill>
              <a:latin typeface="Cambria" pitchFamily="18" charset="0"/>
              <a:cs typeface="Arial" pitchFamily="34" charset="0"/>
            </a:endParaRPr>
          </a:p>
        </p:txBody>
      </p:sp>
      <p:sp>
        <p:nvSpPr>
          <p:cNvPr id="45" name="Footer Placeholder 4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0" name="Slide Number Placeholder 59"/>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14</a:t>
            </a:fld>
            <a:endParaRPr lang="de-DE" dirty="0">
              <a:latin typeface="Calibri"/>
              <a:cs typeface="+mn-cs"/>
            </a:endParaRPr>
          </a:p>
        </p:txBody>
      </p:sp>
    </p:spTree>
    <p:extLst>
      <p:ext uri="{BB962C8B-B14F-4D97-AF65-F5344CB8AC3E}">
        <p14:creationId xmlns:p14="http://schemas.microsoft.com/office/powerpoint/2010/main" val="14979579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9"/>
          <p:cNvSpPr txBox="1">
            <a:spLocks/>
          </p:cNvSpPr>
          <p:nvPr/>
        </p:nvSpPr>
        <p:spPr bwMode="auto">
          <a:xfrm>
            <a:off x="0" y="152399"/>
            <a:ext cx="9159876" cy="606179"/>
          </a:xfrm>
          <a:prstGeom prst="rect">
            <a:avLst/>
          </a:prstGeom>
          <a:noFill/>
          <a:ln w="9525">
            <a:noFill/>
            <a:miter lim="800000"/>
            <a:headEnd/>
            <a:tailEnd/>
          </a:ln>
        </p:spPr>
        <p:txBody>
          <a:bodyPr anchor="ctr"/>
          <a:lstStyle/>
          <a:p>
            <a:pPr defTabSz="457200"/>
            <a:r>
              <a:rPr lang="en-US" sz="3200" dirty="0">
                <a:solidFill>
                  <a:schemeClr val="tx2">
                    <a:lumMod val="75000"/>
                    <a:lumOff val="25000"/>
                  </a:schemeClr>
                </a:solidFill>
                <a:latin typeface="+mj-lt"/>
                <a:ea typeface="ＭＳ Ｐゴシック" pitchFamily="34" charset="-128"/>
                <a:cs typeface="+mj-cs"/>
              </a:rPr>
              <a:t>Business</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Models for Credit Cards</a:t>
            </a:r>
          </a:p>
        </p:txBody>
      </p:sp>
      <p:sp>
        <p:nvSpPr>
          <p:cNvPr id="16" name="Rectangle 15"/>
          <p:cNvSpPr/>
          <p:nvPr/>
        </p:nvSpPr>
        <p:spPr>
          <a:xfrm>
            <a:off x="304800" y="609600"/>
            <a:ext cx="8458200" cy="5786199"/>
          </a:xfrm>
          <a:prstGeom prst="rect">
            <a:avLst/>
          </a:prstGeom>
        </p:spPr>
        <p:txBody>
          <a:bodyPr wrap="square">
            <a:spAutoFit/>
          </a:bodyPr>
          <a:lstStyle/>
          <a:p>
            <a:pPr marL="282575" indent="-282575">
              <a:lnSpc>
                <a:spcPct val="200000"/>
              </a:lnSpc>
              <a:buSzPct val="85000"/>
              <a:buFont typeface="Wingdings" pitchFamily="2" charset="2"/>
              <a:buChar char="q"/>
            </a:pPr>
            <a:endParaRPr lang="en-US" dirty="0" smtClean="0">
              <a:latin typeface="Cambria" pitchFamily="18" charset="0"/>
            </a:endParaRPr>
          </a:p>
          <a:p>
            <a:pPr marL="282575" indent="-282575">
              <a:lnSpc>
                <a:spcPct val="200000"/>
              </a:lnSpc>
              <a:buSzPct val="85000"/>
            </a:pPr>
            <a:endParaRPr lang="en-US" dirty="0" smtClean="0">
              <a:latin typeface="Cambria" pitchFamily="18" charset="0"/>
            </a:endParaRPr>
          </a:p>
          <a:p>
            <a:pPr marL="282575" indent="-282575">
              <a:lnSpc>
                <a:spcPct val="200000"/>
              </a:lnSpc>
              <a:buSzPct val="85000"/>
            </a:pPr>
            <a:endParaRPr lang="en-US" sz="1600" dirty="0" smtClean="0">
              <a:latin typeface="Cambria" pitchFamily="18" charset="0"/>
            </a:endParaRPr>
          </a:p>
          <a:p>
            <a:pPr marL="282575" indent="-282575">
              <a:lnSpc>
                <a:spcPct val="200000"/>
              </a:lnSpc>
              <a:buSzPct val="85000"/>
            </a:pPr>
            <a:r>
              <a:rPr lang="en-US" sz="1600" dirty="0" smtClean="0">
                <a:latin typeface="Cambria" pitchFamily="18" charset="0"/>
              </a:rPr>
              <a:t> </a:t>
            </a:r>
          </a:p>
          <a:p>
            <a:pPr marL="282575" indent="-282575">
              <a:lnSpc>
                <a:spcPct val="200000"/>
              </a:lnSpc>
              <a:buSzPct val="85000"/>
            </a:pPr>
            <a:endParaRPr lang="en-US" sz="1600" dirty="0" smtClean="0">
              <a:latin typeface="Cambria" pitchFamily="18" charset="0"/>
            </a:endParaRPr>
          </a:p>
          <a:p>
            <a:pPr marL="282575" indent="-282575">
              <a:lnSpc>
                <a:spcPct val="200000"/>
              </a:lnSpc>
              <a:buSzPct val="85000"/>
            </a:pPr>
            <a:endParaRPr lang="en-US" sz="1600" dirty="0" smtClean="0">
              <a:latin typeface="Cambria" pitchFamily="18" charset="0"/>
            </a:endParaRPr>
          </a:p>
          <a:p>
            <a:pPr marL="282575" indent="-282575">
              <a:lnSpc>
                <a:spcPct val="200000"/>
              </a:lnSpc>
              <a:buSzPct val="85000"/>
            </a:pPr>
            <a:endParaRPr lang="en-US" sz="1600" dirty="0" smtClean="0">
              <a:latin typeface="Cambria" pitchFamily="18" charset="0"/>
            </a:endParaRPr>
          </a:p>
          <a:p>
            <a:pPr marL="282575" indent="-282575">
              <a:lnSpc>
                <a:spcPct val="200000"/>
              </a:lnSpc>
              <a:buSzPct val="85000"/>
            </a:pPr>
            <a:endParaRPr lang="en-US" sz="1600" dirty="0" smtClean="0">
              <a:latin typeface="Cambria" pitchFamily="18" charset="0"/>
            </a:endParaRPr>
          </a:p>
          <a:p>
            <a:endParaRPr lang="en-US" sz="1600" dirty="0" smtClean="0"/>
          </a:p>
          <a:p>
            <a:endParaRPr lang="en-US" dirty="0" smtClean="0">
              <a:latin typeface="Cambria" pitchFamily="18" charset="0"/>
            </a:endParaRPr>
          </a:p>
          <a:p>
            <a:pPr marL="285750" indent="-285750">
              <a:buFont typeface="Arial" panose="020B0604020202020204" pitchFamily="34" charset="0"/>
              <a:buChar char="•"/>
            </a:pPr>
            <a:r>
              <a:rPr lang="en-US" dirty="0" smtClean="0"/>
              <a:t>In </a:t>
            </a:r>
            <a:r>
              <a:rPr lang="en-US" b="1" dirty="0" smtClean="0"/>
              <a:t>three-party schemes</a:t>
            </a:r>
            <a:r>
              <a:rPr lang="en-US" dirty="0" smtClean="0"/>
              <a:t>, the scheme itself is responsible for the issuing of cards and the acquisition of transactions</a:t>
            </a:r>
          </a:p>
          <a:p>
            <a:pPr marL="285750" indent="-285750">
              <a:buFont typeface="Arial" panose="020B0604020202020204" pitchFamily="34" charset="0"/>
              <a:buChar char="•"/>
            </a:pPr>
            <a:r>
              <a:rPr lang="en-US" dirty="0" smtClean="0"/>
              <a:t>A f</a:t>
            </a:r>
            <a:r>
              <a:rPr lang="en-US" b="1" dirty="0" smtClean="0"/>
              <a:t>our-party </a:t>
            </a:r>
            <a:r>
              <a:rPr lang="en-US" dirty="0" smtClean="0"/>
              <a:t>scheme, by contrast, relies on separate actors, normally banks,</a:t>
            </a:r>
          </a:p>
          <a:p>
            <a:pPr marL="285750" indent="-285750">
              <a:buFont typeface="Arial" panose="020B0604020202020204" pitchFamily="34" charset="0"/>
              <a:buChar char="•"/>
            </a:pPr>
            <a:r>
              <a:rPr lang="en-US" dirty="0" smtClean="0"/>
              <a:t>for issuing and acquiring</a:t>
            </a:r>
          </a:p>
        </p:txBody>
      </p:sp>
      <p:pic>
        <p:nvPicPr>
          <p:cNvPr id="139267" name="Picture 3"/>
          <p:cNvPicPr>
            <a:picLocks noChangeAspect="1" noChangeArrowheads="1"/>
          </p:cNvPicPr>
          <p:nvPr/>
        </p:nvPicPr>
        <p:blipFill>
          <a:blip r:embed="rId3" cstate="print"/>
          <a:srcRect/>
          <a:stretch>
            <a:fillRect/>
          </a:stretch>
        </p:blipFill>
        <p:spPr bwMode="auto">
          <a:xfrm>
            <a:off x="611560" y="889110"/>
            <a:ext cx="7835347" cy="4292489"/>
          </a:xfrm>
          <a:prstGeom prst="rect">
            <a:avLst/>
          </a:prstGeom>
          <a:noFill/>
          <a:ln w="9525">
            <a:noFill/>
            <a:miter lim="800000"/>
            <a:headEnd/>
            <a:tailEnd/>
          </a:ln>
        </p:spPr>
      </p:pic>
      <p:sp>
        <p:nvSpPr>
          <p:cNvPr id="6" name="Rectangle 5"/>
          <p:cNvSpPr/>
          <p:nvPr/>
        </p:nvSpPr>
        <p:spPr>
          <a:xfrm>
            <a:off x="648237" y="996090"/>
            <a:ext cx="990600" cy="25979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7"/>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9" name="Slide Number Placeholder 8"/>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15</a:t>
            </a:fld>
            <a:endParaRPr lang="de-DE" dirty="0">
              <a:latin typeface="Calibri"/>
              <a:cs typeface="+mn-cs"/>
            </a:endParaRPr>
          </a:p>
        </p:txBody>
      </p:sp>
    </p:spTree>
    <p:extLst>
      <p:ext uri="{BB962C8B-B14F-4D97-AF65-F5344CB8AC3E}">
        <p14:creationId xmlns:p14="http://schemas.microsoft.com/office/powerpoint/2010/main" val="19474733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9"/>
          <p:cNvSpPr txBox="1">
            <a:spLocks/>
          </p:cNvSpPr>
          <p:nvPr/>
        </p:nvSpPr>
        <p:spPr bwMode="auto">
          <a:xfrm>
            <a:off x="0" y="76200"/>
            <a:ext cx="9159876" cy="533400"/>
          </a:xfrm>
          <a:prstGeom prst="rect">
            <a:avLst/>
          </a:prstGeom>
          <a:noFill/>
          <a:ln w="9525">
            <a:noFill/>
            <a:miter lim="800000"/>
            <a:headEnd/>
            <a:tailEnd/>
          </a:ln>
        </p:spPr>
        <p:txBody>
          <a:bodyPr anchor="ctr"/>
          <a:lstStyle/>
          <a:p>
            <a:pPr defTabSz="457200"/>
            <a:r>
              <a:rPr lang="en-US" sz="3200" dirty="0">
                <a:solidFill>
                  <a:schemeClr val="tx2">
                    <a:lumMod val="75000"/>
                    <a:lumOff val="25000"/>
                  </a:schemeClr>
                </a:solidFill>
                <a:latin typeface="+mj-lt"/>
                <a:ea typeface="ＭＳ Ｐゴシック" pitchFamily="34" charset="-128"/>
                <a:cs typeface="+mj-cs"/>
              </a:rPr>
              <a:t>Transaction</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Types</a:t>
            </a:r>
          </a:p>
        </p:txBody>
      </p:sp>
      <p:sp>
        <p:nvSpPr>
          <p:cNvPr id="16" name="Rectangle 15"/>
          <p:cNvSpPr/>
          <p:nvPr/>
        </p:nvSpPr>
        <p:spPr>
          <a:xfrm>
            <a:off x="592832" y="787926"/>
            <a:ext cx="5203304" cy="4801314"/>
          </a:xfrm>
          <a:prstGeom prst="rect">
            <a:avLst/>
          </a:prstGeom>
        </p:spPr>
        <p:txBody>
          <a:bodyPr wrap="square">
            <a:spAutoFit/>
          </a:bodyPr>
          <a:lstStyle/>
          <a:p>
            <a:pPr marL="282575" indent="-282575">
              <a:buSzPct val="85000"/>
              <a:buFont typeface="Wingdings" pitchFamily="2" charset="2"/>
              <a:buChar char="q"/>
            </a:pPr>
            <a:r>
              <a:rPr lang="en-IN" dirty="0" smtClean="0"/>
              <a:t>POS Transactions</a:t>
            </a:r>
          </a:p>
          <a:p>
            <a:pPr marL="742950" lvl="1" indent="-285750">
              <a:buSzPct val="85000"/>
              <a:buFont typeface="Courier New" panose="02070309020205020404" pitchFamily="49" charset="0"/>
              <a:buChar char="o"/>
            </a:pPr>
            <a:r>
              <a:rPr lang="en-IN" dirty="0" smtClean="0"/>
              <a:t>Sale</a:t>
            </a:r>
          </a:p>
          <a:p>
            <a:pPr marL="1200150" lvl="2" indent="-285750">
              <a:buSzPct val="85000"/>
              <a:buFont typeface="Courier New" panose="02070309020205020404" pitchFamily="49" charset="0"/>
              <a:buChar char="o"/>
            </a:pPr>
            <a:r>
              <a:rPr lang="en-IN" dirty="0" smtClean="0"/>
              <a:t>Sale with Tip</a:t>
            </a:r>
          </a:p>
          <a:p>
            <a:pPr marL="1200150" lvl="2" indent="-285750">
              <a:buSzPct val="85000"/>
              <a:buFont typeface="Courier New" panose="02070309020205020404" pitchFamily="49" charset="0"/>
              <a:buChar char="o"/>
            </a:pPr>
            <a:r>
              <a:rPr lang="en-IN" dirty="0" smtClean="0"/>
              <a:t>Instalment Sale</a:t>
            </a:r>
          </a:p>
          <a:p>
            <a:pPr marL="1200150" lvl="2" indent="-285750">
              <a:buSzPct val="85000"/>
              <a:buFont typeface="Courier New" panose="02070309020205020404" pitchFamily="49" charset="0"/>
              <a:buChar char="o"/>
            </a:pPr>
            <a:r>
              <a:rPr lang="en-IN" dirty="0" smtClean="0"/>
              <a:t>Redemption/Points Sale</a:t>
            </a:r>
          </a:p>
          <a:p>
            <a:pPr marL="742950" lvl="1" indent="-285750">
              <a:buSzPct val="85000"/>
              <a:buFont typeface="Courier New" panose="02070309020205020404" pitchFamily="49" charset="0"/>
              <a:buChar char="o"/>
            </a:pPr>
            <a:r>
              <a:rPr lang="en-IN" dirty="0" smtClean="0"/>
              <a:t>Refund</a:t>
            </a:r>
          </a:p>
          <a:p>
            <a:pPr marL="742950" lvl="1" indent="-285750">
              <a:buSzPct val="85000"/>
              <a:buFont typeface="Courier New" panose="02070309020205020404" pitchFamily="49" charset="0"/>
              <a:buChar char="o"/>
            </a:pPr>
            <a:r>
              <a:rPr lang="en-IN" dirty="0" smtClean="0"/>
              <a:t>Void – Sale, Refund</a:t>
            </a:r>
          </a:p>
          <a:p>
            <a:pPr marL="742950" lvl="1" indent="-285750">
              <a:buSzPct val="85000"/>
              <a:buFont typeface="Courier New" panose="02070309020205020404" pitchFamily="49" charset="0"/>
              <a:buChar char="o"/>
            </a:pPr>
            <a:r>
              <a:rPr lang="en-IN" dirty="0" smtClean="0"/>
              <a:t>Tip Adjustment</a:t>
            </a:r>
          </a:p>
          <a:p>
            <a:pPr marL="742950" lvl="1" indent="-285750">
              <a:buSzPct val="85000"/>
              <a:buFont typeface="Courier New" panose="02070309020205020404" pitchFamily="49" charset="0"/>
              <a:buChar char="o"/>
            </a:pPr>
            <a:r>
              <a:rPr lang="en-IN" dirty="0" smtClean="0"/>
              <a:t>Pre-Authorisation</a:t>
            </a:r>
          </a:p>
          <a:p>
            <a:pPr marL="742950" lvl="1" indent="-285750">
              <a:buSzPct val="85000"/>
              <a:buFont typeface="Courier New" panose="02070309020205020404" pitchFamily="49" charset="0"/>
              <a:buChar char="o"/>
            </a:pPr>
            <a:r>
              <a:rPr lang="en-IN" dirty="0" smtClean="0"/>
              <a:t>Sale Completion (Offline)</a:t>
            </a:r>
          </a:p>
          <a:p>
            <a:pPr marL="742950" lvl="1" indent="-285750">
              <a:buSzPct val="85000"/>
              <a:buFont typeface="Courier New" panose="02070309020205020404" pitchFamily="49" charset="0"/>
              <a:buChar char="o"/>
            </a:pPr>
            <a:r>
              <a:rPr lang="en-IN" dirty="0" smtClean="0"/>
              <a:t>Offline Sale</a:t>
            </a:r>
          </a:p>
          <a:p>
            <a:pPr marL="742950" lvl="1" indent="-285750">
              <a:buSzPct val="85000"/>
              <a:buFont typeface="Courier New" panose="02070309020205020404" pitchFamily="49" charset="0"/>
              <a:buChar char="o"/>
            </a:pPr>
            <a:r>
              <a:rPr lang="en-IN" dirty="0"/>
              <a:t>Offline Refund</a:t>
            </a:r>
            <a:endParaRPr lang="en-IN" dirty="0" smtClean="0"/>
          </a:p>
          <a:p>
            <a:pPr marL="742950" lvl="1" indent="-285750">
              <a:buSzPct val="85000"/>
              <a:buFont typeface="Courier New" panose="02070309020205020404" pitchFamily="49" charset="0"/>
              <a:buChar char="o"/>
            </a:pPr>
            <a:r>
              <a:rPr lang="en-IN" dirty="0" smtClean="0"/>
              <a:t>Batch Upload</a:t>
            </a:r>
          </a:p>
          <a:p>
            <a:pPr marL="742950" lvl="1" indent="-285750">
              <a:buSzPct val="85000"/>
              <a:buFont typeface="Courier New" panose="02070309020205020404" pitchFamily="49" charset="0"/>
              <a:buChar char="o"/>
            </a:pPr>
            <a:r>
              <a:rPr lang="en-IN" dirty="0" smtClean="0"/>
              <a:t>Reversals</a:t>
            </a:r>
            <a:endParaRPr lang="en-IN" sz="4400" dirty="0" smtClean="0"/>
          </a:p>
          <a:p>
            <a:pPr marL="282575" indent="-282575">
              <a:buSzPct val="85000"/>
              <a:buFont typeface="Wingdings" pitchFamily="2" charset="2"/>
              <a:buChar char="q"/>
            </a:pPr>
            <a:endParaRPr lang="en-IN" dirty="0" smtClean="0"/>
          </a:p>
          <a:p>
            <a:pPr marL="282575" indent="-282575">
              <a:buSzPct val="85000"/>
              <a:buFont typeface="Wingdings" pitchFamily="2" charset="2"/>
              <a:buChar char="q"/>
            </a:pPr>
            <a:endParaRPr lang="en-US" dirty="0" smtClean="0"/>
          </a:p>
          <a:p>
            <a:pPr marL="282575" indent="-282575">
              <a:buSzPct val="85000"/>
              <a:buFont typeface="Wingdings" pitchFamily="2" charset="2"/>
              <a:buChar char="q"/>
            </a:pPr>
            <a:endParaRPr lang="en-IN" dirty="0" smtClean="0"/>
          </a:p>
        </p:txBody>
      </p:sp>
      <p:sp>
        <p:nvSpPr>
          <p:cNvPr id="4" name="Rectangle 3"/>
          <p:cNvSpPr/>
          <p:nvPr/>
        </p:nvSpPr>
        <p:spPr>
          <a:xfrm>
            <a:off x="4495800" y="764704"/>
            <a:ext cx="4267200" cy="5078313"/>
          </a:xfrm>
          <a:prstGeom prst="rect">
            <a:avLst/>
          </a:prstGeom>
        </p:spPr>
        <p:txBody>
          <a:bodyPr wrap="square">
            <a:spAutoFit/>
          </a:bodyPr>
          <a:lstStyle/>
          <a:p>
            <a:pPr marL="282575" indent="-282575">
              <a:buSzPct val="85000"/>
              <a:buFont typeface="Wingdings" pitchFamily="2" charset="2"/>
              <a:buChar char="q"/>
            </a:pPr>
            <a:r>
              <a:rPr lang="en-IN" dirty="0" smtClean="0"/>
              <a:t>ATM Transactions</a:t>
            </a:r>
          </a:p>
          <a:p>
            <a:pPr marL="742950" lvl="1" indent="-285750">
              <a:buSzPct val="85000"/>
              <a:buFont typeface="Courier New" panose="02070309020205020404" pitchFamily="49" charset="0"/>
              <a:buChar char="o"/>
            </a:pPr>
            <a:r>
              <a:rPr lang="en-IN" dirty="0" smtClean="0"/>
              <a:t>With Drawls</a:t>
            </a:r>
          </a:p>
          <a:p>
            <a:pPr marL="742950" lvl="1" indent="-285750">
              <a:buSzPct val="85000"/>
              <a:buFont typeface="Courier New" panose="02070309020205020404" pitchFamily="49" charset="0"/>
              <a:buChar char="o"/>
            </a:pPr>
            <a:r>
              <a:rPr lang="en-IN" dirty="0" smtClean="0"/>
              <a:t>Balance Inquiry</a:t>
            </a:r>
          </a:p>
          <a:p>
            <a:pPr marL="742950" lvl="1" indent="-285750">
              <a:buSzPct val="85000"/>
              <a:buFont typeface="Courier New" panose="02070309020205020404" pitchFamily="49" charset="0"/>
              <a:buChar char="o"/>
            </a:pPr>
            <a:r>
              <a:rPr lang="en-IN" dirty="0" smtClean="0"/>
              <a:t>Mini Statement</a:t>
            </a:r>
          </a:p>
          <a:p>
            <a:pPr marL="742950" lvl="1" indent="-285750">
              <a:buSzPct val="85000"/>
              <a:buFont typeface="Courier New" panose="02070309020205020404" pitchFamily="49" charset="0"/>
              <a:buChar char="o"/>
            </a:pPr>
            <a:r>
              <a:rPr lang="en-IN" dirty="0" smtClean="0"/>
              <a:t>Cash deposit</a:t>
            </a:r>
          </a:p>
          <a:p>
            <a:pPr marL="742950" lvl="1" indent="-285750">
              <a:buSzPct val="85000"/>
              <a:buFont typeface="Courier New" panose="02070309020205020404" pitchFamily="49" charset="0"/>
              <a:buChar char="o"/>
            </a:pPr>
            <a:r>
              <a:rPr lang="en-IN" dirty="0" smtClean="0"/>
              <a:t>Check deposit</a:t>
            </a:r>
          </a:p>
          <a:p>
            <a:pPr marL="742950" lvl="1" indent="-285750">
              <a:buSzPct val="85000"/>
              <a:buFont typeface="Courier New" panose="02070309020205020404" pitchFamily="49" charset="0"/>
              <a:buChar char="o"/>
            </a:pPr>
            <a:r>
              <a:rPr lang="en-IN" dirty="0" smtClean="0"/>
              <a:t>Funds Transfer</a:t>
            </a:r>
          </a:p>
          <a:p>
            <a:pPr marL="742950" lvl="1" indent="-285750">
              <a:buSzPct val="85000"/>
              <a:buFont typeface="Courier New" panose="02070309020205020404" pitchFamily="49" charset="0"/>
              <a:buChar char="o"/>
            </a:pPr>
            <a:r>
              <a:rPr lang="en-IN" dirty="0" smtClean="0"/>
              <a:t>Check book request</a:t>
            </a:r>
          </a:p>
          <a:p>
            <a:pPr marL="742950" lvl="1" indent="-285750">
              <a:buSzPct val="85000"/>
              <a:buFont typeface="Courier New" panose="02070309020205020404" pitchFamily="49" charset="0"/>
              <a:buChar char="o"/>
            </a:pPr>
            <a:r>
              <a:rPr lang="en-IN" dirty="0" smtClean="0"/>
              <a:t>PIN select</a:t>
            </a:r>
          </a:p>
          <a:p>
            <a:pPr marL="742950" lvl="1" indent="-285750">
              <a:buSzPct val="85000"/>
              <a:buFont typeface="Courier New" panose="02070309020205020404" pitchFamily="49" charset="0"/>
              <a:buChar char="o"/>
            </a:pPr>
            <a:r>
              <a:rPr lang="en-IN" dirty="0" smtClean="0"/>
              <a:t>PIN Change</a:t>
            </a:r>
          </a:p>
          <a:p>
            <a:pPr marL="742950" lvl="1" indent="-285750">
              <a:buSzPct val="85000"/>
              <a:buFont typeface="Courier New" panose="02070309020205020404" pitchFamily="49" charset="0"/>
              <a:buChar char="o"/>
            </a:pPr>
            <a:endParaRPr lang="en-IN" dirty="0" smtClean="0"/>
          </a:p>
          <a:p>
            <a:pPr marL="739775" lvl="1" indent="-282575">
              <a:buSzPct val="85000"/>
              <a:buFont typeface="Wingdings" pitchFamily="2" charset="2"/>
              <a:buChar char="q"/>
            </a:pPr>
            <a:endParaRPr lang="en-IN" dirty="0" smtClean="0"/>
          </a:p>
          <a:p>
            <a:pPr marL="739775" lvl="1" indent="-282575">
              <a:buSzPct val="85000"/>
              <a:buFont typeface="Wingdings" pitchFamily="2" charset="2"/>
              <a:buChar char="q"/>
            </a:pPr>
            <a:endParaRPr lang="en-US" dirty="0" smtClean="0"/>
          </a:p>
          <a:p>
            <a:pPr marL="739775" lvl="1" indent="-282575">
              <a:buSzPct val="85000"/>
              <a:buFont typeface="Wingdings" pitchFamily="2" charset="2"/>
              <a:buChar char="q"/>
            </a:pPr>
            <a:endParaRPr lang="en-IN" dirty="0" smtClean="0"/>
          </a:p>
          <a:p>
            <a:pPr marL="282575" indent="-282575">
              <a:buSzPct val="85000"/>
              <a:buFont typeface="Wingdings" pitchFamily="2" charset="2"/>
              <a:buChar char="q"/>
            </a:pPr>
            <a:endParaRPr lang="en-IN" dirty="0" smtClean="0"/>
          </a:p>
          <a:p>
            <a:pPr marL="282575" indent="-282575">
              <a:buSzPct val="85000"/>
              <a:buFont typeface="Wingdings" pitchFamily="2" charset="2"/>
              <a:buChar char="q"/>
            </a:pPr>
            <a:endParaRPr lang="en-US" dirty="0" smtClean="0"/>
          </a:p>
          <a:p>
            <a:pPr marL="282575" indent="-282575">
              <a:buSzPct val="85000"/>
              <a:buFont typeface="Wingdings" pitchFamily="2" charset="2"/>
              <a:buChar char="q"/>
            </a:pPr>
            <a:endParaRPr lang="en-IN" dirty="0" smtClean="0"/>
          </a:p>
          <a:p>
            <a:pPr marL="739775" lvl="1" indent="-282575">
              <a:buSzPct val="85000"/>
            </a:pPr>
            <a:endParaRPr lang="en-US" dirty="0" smtClean="0"/>
          </a:p>
        </p:txBody>
      </p:sp>
      <p:graphicFrame>
        <p:nvGraphicFramePr>
          <p:cNvPr id="8" name="Object 7">
            <a:hlinkClick r:id="" action="ppaction://ole?verb=1"/>
          </p:cNvPr>
          <p:cNvGraphicFramePr>
            <a:graphicFrameLocks noChangeAspect="1"/>
          </p:cNvGraphicFramePr>
          <p:nvPr>
            <p:extLst>
              <p:ext uri="{D42A27DB-BD31-4B8C-83A1-F6EECF244321}">
                <p14:modId xmlns:p14="http://schemas.microsoft.com/office/powerpoint/2010/main" val="3447442627"/>
              </p:ext>
            </p:extLst>
          </p:nvPr>
        </p:nvGraphicFramePr>
        <p:xfrm>
          <a:off x="5126252" y="5198380"/>
          <a:ext cx="914400" cy="771525"/>
        </p:xfrm>
        <a:graphic>
          <a:graphicData uri="http://schemas.openxmlformats.org/presentationml/2006/ole">
            <mc:AlternateContent xmlns:mc="http://schemas.openxmlformats.org/markup-compatibility/2006">
              <mc:Choice xmlns:v="urn:schemas-microsoft-com:vml" Requires="v">
                <p:oleObj spid="_x0000_s6180" name="Document" showAsIcon="1" r:id="rId4" imgW="914400" imgH="771480" progId="Word.Document.8">
                  <p:embed/>
                </p:oleObj>
              </mc:Choice>
              <mc:Fallback>
                <p:oleObj name="Document" showAsIcon="1" r:id="rId4" imgW="914400" imgH="77148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6252" y="5198380"/>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a:hlinkClick r:id="" action="ppaction://ole?verb=1"/>
          </p:cNvPr>
          <p:cNvGraphicFramePr>
            <a:graphicFrameLocks noChangeAspect="1"/>
          </p:cNvGraphicFramePr>
          <p:nvPr>
            <p:extLst>
              <p:ext uri="{D42A27DB-BD31-4B8C-83A1-F6EECF244321}">
                <p14:modId xmlns:p14="http://schemas.microsoft.com/office/powerpoint/2010/main" val="4258814848"/>
              </p:ext>
            </p:extLst>
          </p:nvPr>
        </p:nvGraphicFramePr>
        <p:xfrm>
          <a:off x="6365168" y="5233583"/>
          <a:ext cx="914400" cy="771525"/>
        </p:xfrm>
        <a:graphic>
          <a:graphicData uri="http://schemas.openxmlformats.org/presentationml/2006/ole">
            <mc:AlternateContent xmlns:mc="http://schemas.openxmlformats.org/markup-compatibility/2006">
              <mc:Choice xmlns:v="urn:schemas-microsoft-com:vml" Requires="v">
                <p:oleObj spid="_x0000_s6181" name="Document" showAsIcon="1" r:id="rId6" imgW="914400" imgH="771480" progId="Word.Document.8">
                  <p:embed/>
                </p:oleObj>
              </mc:Choice>
              <mc:Fallback>
                <p:oleObj name="Document" showAsIcon="1" r:id="rId6" imgW="914400" imgH="77148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5168" y="5233583"/>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3" name="Slide Number Placeholder 2"/>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16</a:t>
            </a:fld>
            <a:endParaRPr lang="de-DE" dirty="0">
              <a:latin typeface="Calibri"/>
              <a:cs typeface="+mn-cs"/>
            </a:endParaRPr>
          </a:p>
        </p:txBody>
      </p:sp>
    </p:spTree>
    <p:extLst>
      <p:ext uri="{BB962C8B-B14F-4D97-AF65-F5344CB8AC3E}">
        <p14:creationId xmlns:p14="http://schemas.microsoft.com/office/powerpoint/2010/main" val="18349650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9"/>
          <p:cNvSpPr txBox="1">
            <a:spLocks/>
          </p:cNvSpPr>
          <p:nvPr/>
        </p:nvSpPr>
        <p:spPr bwMode="auto">
          <a:xfrm>
            <a:off x="0" y="152400"/>
            <a:ext cx="9159876" cy="533400"/>
          </a:xfrm>
          <a:prstGeom prst="rect">
            <a:avLst/>
          </a:prstGeom>
          <a:noFill/>
          <a:ln w="9525">
            <a:noFill/>
            <a:miter lim="800000"/>
            <a:headEnd/>
            <a:tailEnd/>
          </a:ln>
        </p:spPr>
        <p:txBody>
          <a:bodyPr anchor="ctr"/>
          <a:lstStyle/>
          <a:p>
            <a:pPr defTabSz="457200"/>
            <a:r>
              <a:rPr lang="en-US" sz="3200" dirty="0">
                <a:solidFill>
                  <a:schemeClr val="tx2">
                    <a:lumMod val="75000"/>
                    <a:lumOff val="25000"/>
                  </a:schemeClr>
                </a:solidFill>
                <a:latin typeface="+mj-lt"/>
                <a:ea typeface="ＭＳ Ｐゴシック" pitchFamily="34" charset="-128"/>
                <a:cs typeface="+mj-cs"/>
              </a:rPr>
              <a:t>Transaction</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Types</a:t>
            </a:r>
          </a:p>
        </p:txBody>
      </p:sp>
      <p:sp>
        <p:nvSpPr>
          <p:cNvPr id="16" name="Rectangle 15"/>
          <p:cNvSpPr/>
          <p:nvPr/>
        </p:nvSpPr>
        <p:spPr>
          <a:xfrm>
            <a:off x="304800" y="1037342"/>
            <a:ext cx="8458200" cy="3831818"/>
          </a:xfrm>
          <a:prstGeom prst="rect">
            <a:avLst/>
          </a:prstGeom>
        </p:spPr>
        <p:txBody>
          <a:bodyPr wrap="square">
            <a:spAutoFit/>
          </a:bodyPr>
          <a:lstStyle/>
          <a:p>
            <a:pPr marL="282575" indent="-282575">
              <a:lnSpc>
                <a:spcPct val="150000"/>
              </a:lnSpc>
              <a:buSzPct val="85000"/>
              <a:buFont typeface="Wingdings" pitchFamily="2" charset="2"/>
              <a:buChar char="q"/>
            </a:pPr>
            <a:r>
              <a:rPr lang="en-IN" dirty="0" smtClean="0"/>
              <a:t>A </a:t>
            </a:r>
            <a:r>
              <a:rPr lang="en-IN" b="1" dirty="0" smtClean="0"/>
              <a:t>Sale</a:t>
            </a:r>
            <a:r>
              <a:rPr lang="en-IN" dirty="0" smtClean="0"/>
              <a:t> transaction credits the merchant and debits the cardholder. It is used when a cardholder purchases goods and/or services from a merchant.</a:t>
            </a:r>
          </a:p>
          <a:p>
            <a:pPr marL="282575" indent="-282575">
              <a:lnSpc>
                <a:spcPct val="150000"/>
              </a:lnSpc>
              <a:buSzPct val="85000"/>
              <a:buFont typeface="Wingdings" pitchFamily="2" charset="2"/>
              <a:buChar char="q"/>
            </a:pPr>
            <a:r>
              <a:rPr lang="en-IN" dirty="0" smtClean="0"/>
              <a:t>A </a:t>
            </a:r>
            <a:r>
              <a:rPr lang="en-IN" b="1" dirty="0" smtClean="0"/>
              <a:t>Refund</a:t>
            </a:r>
            <a:r>
              <a:rPr lang="en-IN" dirty="0" smtClean="0"/>
              <a:t> transaction debits the merchant and credits the cardholder. It is used when a merchant accepts a return of goods previously sold (via a sale transaction) to the cardholder</a:t>
            </a:r>
          </a:p>
          <a:p>
            <a:pPr marL="282575" indent="-282575">
              <a:lnSpc>
                <a:spcPct val="150000"/>
              </a:lnSpc>
              <a:buSzPct val="85000"/>
              <a:buFont typeface="Wingdings" pitchFamily="2" charset="2"/>
              <a:buChar char="q"/>
            </a:pPr>
            <a:r>
              <a:rPr lang="en-IN" dirty="0" smtClean="0"/>
              <a:t>A </a:t>
            </a:r>
            <a:r>
              <a:rPr lang="en-IN" b="1" dirty="0" smtClean="0"/>
              <a:t>Void</a:t>
            </a:r>
            <a:r>
              <a:rPr lang="en-IN" dirty="0" smtClean="0"/>
              <a:t> cancels a Sale transaction or a Refund and is only available for transactions that are within an Open batch (see Terminal Batches section below). A void is often referred to as a “same day refund”. The net effect of a voided transaction is to reduce the original transaction amount to zero</a:t>
            </a:r>
          </a:p>
        </p:txBody>
      </p:sp>
      <p:sp>
        <p:nvSpPr>
          <p:cNvPr id="2" name="Footer Placeholder 1"/>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3" name="Slide Number Placeholder 2"/>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17</a:t>
            </a:fld>
            <a:endParaRPr lang="de-DE" dirty="0">
              <a:latin typeface="Calibri"/>
              <a:cs typeface="+mn-cs"/>
            </a:endParaRPr>
          </a:p>
        </p:txBody>
      </p:sp>
    </p:spTree>
    <p:extLst>
      <p:ext uri="{BB962C8B-B14F-4D97-AF65-F5344CB8AC3E}">
        <p14:creationId xmlns:p14="http://schemas.microsoft.com/office/powerpoint/2010/main" val="3074430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9"/>
          <p:cNvSpPr txBox="1">
            <a:spLocks/>
          </p:cNvSpPr>
          <p:nvPr/>
        </p:nvSpPr>
        <p:spPr bwMode="auto">
          <a:xfrm>
            <a:off x="0" y="152400"/>
            <a:ext cx="9159876" cy="533400"/>
          </a:xfrm>
          <a:prstGeom prst="rect">
            <a:avLst/>
          </a:prstGeom>
          <a:noFill/>
          <a:ln w="9525">
            <a:noFill/>
            <a:miter lim="800000"/>
            <a:headEnd/>
            <a:tailEnd/>
          </a:ln>
        </p:spPr>
        <p:txBody>
          <a:bodyPr anchor="ctr"/>
          <a:lstStyle/>
          <a:p>
            <a:pPr defTabSz="457200"/>
            <a:r>
              <a:rPr lang="en-US" sz="3200" dirty="0">
                <a:solidFill>
                  <a:schemeClr val="tx2">
                    <a:lumMod val="75000"/>
                    <a:lumOff val="25000"/>
                  </a:schemeClr>
                </a:solidFill>
                <a:latin typeface="+mj-lt"/>
                <a:ea typeface="ＭＳ Ｐゴシック" pitchFamily="34" charset="-128"/>
                <a:cs typeface="+mj-cs"/>
              </a:rPr>
              <a:t>Transaction</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Types</a:t>
            </a:r>
          </a:p>
        </p:txBody>
      </p:sp>
      <p:sp>
        <p:nvSpPr>
          <p:cNvPr id="16" name="Rectangle 15"/>
          <p:cNvSpPr/>
          <p:nvPr/>
        </p:nvSpPr>
        <p:spPr>
          <a:xfrm>
            <a:off x="304800" y="1196752"/>
            <a:ext cx="8458200" cy="4247317"/>
          </a:xfrm>
          <a:prstGeom prst="rect">
            <a:avLst/>
          </a:prstGeom>
        </p:spPr>
        <p:txBody>
          <a:bodyPr wrap="square">
            <a:spAutoFit/>
          </a:bodyPr>
          <a:lstStyle/>
          <a:p>
            <a:pPr marL="282575" indent="-282575">
              <a:lnSpc>
                <a:spcPct val="150000"/>
              </a:lnSpc>
              <a:buSzPct val="85000"/>
              <a:buFont typeface="Wingdings" pitchFamily="2" charset="2"/>
              <a:buChar char="q"/>
            </a:pPr>
            <a:r>
              <a:rPr lang="en-IN" b="1" dirty="0" smtClean="0"/>
              <a:t>Tip Adjustment </a:t>
            </a:r>
            <a:r>
              <a:rPr lang="en-IN" dirty="0" smtClean="0"/>
              <a:t>increases the amount of a Sale transaction and debits the cardholder and credits the merchant and is only available for transactions that are within an Open batch. It is common practice for the acquirer to accumulate the original sale transaction and tip together as a single transaction when billing the cardholder. It also common practice to limit the tip to a percentage of the original amount (usually 15%). Tip transactions are limited to Hospitality type merchants.</a:t>
            </a:r>
          </a:p>
          <a:p>
            <a:pPr marL="282575" indent="-282575">
              <a:lnSpc>
                <a:spcPct val="150000"/>
              </a:lnSpc>
              <a:buSzPct val="85000"/>
              <a:buFont typeface="Wingdings" pitchFamily="2" charset="2"/>
              <a:buChar char="q"/>
            </a:pPr>
            <a:r>
              <a:rPr lang="en-IN" b="1" dirty="0" smtClean="0"/>
              <a:t>Pre-authorisation</a:t>
            </a:r>
            <a:r>
              <a:rPr lang="en-IN" dirty="0" smtClean="0"/>
              <a:t> seeks an authorisation of funds only and is not a value based transaction. As a result of an approved pre-authorisation an issuer may place the requested funds “on hold” for a specified period of time. These transactions are usually limited to Hospitality type merchants</a:t>
            </a:r>
          </a:p>
        </p:txBody>
      </p:sp>
      <p:sp>
        <p:nvSpPr>
          <p:cNvPr id="2" name="Footer Placeholder 1"/>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3" name="Slide Number Placeholder 2"/>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18</a:t>
            </a:fld>
            <a:endParaRPr lang="de-DE" dirty="0">
              <a:latin typeface="Calibri"/>
              <a:cs typeface="+mn-cs"/>
            </a:endParaRPr>
          </a:p>
        </p:txBody>
      </p:sp>
    </p:spTree>
    <p:extLst>
      <p:ext uri="{BB962C8B-B14F-4D97-AF65-F5344CB8AC3E}">
        <p14:creationId xmlns:p14="http://schemas.microsoft.com/office/powerpoint/2010/main" val="2331210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9"/>
          <p:cNvSpPr txBox="1">
            <a:spLocks/>
          </p:cNvSpPr>
          <p:nvPr/>
        </p:nvSpPr>
        <p:spPr bwMode="auto">
          <a:xfrm>
            <a:off x="0" y="152400"/>
            <a:ext cx="9159876" cy="533400"/>
          </a:xfrm>
          <a:prstGeom prst="rect">
            <a:avLst/>
          </a:prstGeom>
          <a:noFill/>
          <a:ln w="9525">
            <a:noFill/>
            <a:miter lim="800000"/>
            <a:headEnd/>
            <a:tailEnd/>
          </a:ln>
        </p:spPr>
        <p:txBody>
          <a:bodyPr anchor="ctr"/>
          <a:lstStyle/>
          <a:p>
            <a:pPr defTabSz="457200"/>
            <a:r>
              <a:rPr lang="en-US" sz="3200" dirty="0">
                <a:solidFill>
                  <a:schemeClr val="tx2">
                    <a:lumMod val="75000"/>
                    <a:lumOff val="25000"/>
                  </a:schemeClr>
                </a:solidFill>
                <a:latin typeface="+mj-lt"/>
                <a:ea typeface="ＭＳ Ｐゴシック" pitchFamily="34" charset="-128"/>
                <a:cs typeface="+mj-cs"/>
              </a:rPr>
              <a:t>Transaction</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Types</a:t>
            </a:r>
          </a:p>
        </p:txBody>
      </p:sp>
      <p:sp>
        <p:nvSpPr>
          <p:cNvPr id="16" name="Rectangle 15"/>
          <p:cNvSpPr/>
          <p:nvPr/>
        </p:nvSpPr>
        <p:spPr>
          <a:xfrm>
            <a:off x="251520" y="1325374"/>
            <a:ext cx="8458200" cy="3831818"/>
          </a:xfrm>
          <a:prstGeom prst="rect">
            <a:avLst/>
          </a:prstGeom>
        </p:spPr>
        <p:txBody>
          <a:bodyPr wrap="square">
            <a:spAutoFit/>
          </a:bodyPr>
          <a:lstStyle/>
          <a:p>
            <a:pPr marL="282575" indent="-282575" algn="just">
              <a:lnSpc>
                <a:spcPct val="150000"/>
              </a:lnSpc>
              <a:buSzPct val="85000"/>
              <a:buFont typeface="Wingdings" pitchFamily="2" charset="2"/>
              <a:buChar char="q"/>
            </a:pPr>
            <a:r>
              <a:rPr lang="en-IN" b="1" dirty="0" smtClean="0"/>
              <a:t>Sale Completion </a:t>
            </a:r>
            <a:r>
              <a:rPr lang="en-IN" dirty="0" smtClean="0"/>
              <a:t>is an offline (not online authorised) value based transaction that credits the merchant and debits the cardholder. It is assumed that the merchant has sought prior authorisation (manual or via the terminal) prior to entering the Offline Sale. A Sales Completion is used as a follow-up transaction to a Pre-authorisation. These transactions are usually limited to Hospitality type merchants</a:t>
            </a:r>
          </a:p>
          <a:p>
            <a:pPr marL="282575" indent="-282575" algn="just">
              <a:lnSpc>
                <a:spcPct val="150000"/>
              </a:lnSpc>
              <a:buSzPct val="85000"/>
              <a:buFont typeface="Wingdings" pitchFamily="2" charset="2"/>
              <a:buChar char="q"/>
            </a:pPr>
            <a:r>
              <a:rPr lang="en-IN" b="1" dirty="0" smtClean="0"/>
              <a:t>Offline Sale </a:t>
            </a:r>
            <a:r>
              <a:rPr lang="en-IN" dirty="0" smtClean="0"/>
              <a:t>is an offline (not online authorised) value based transaction that credits the merchants and debits the cardholder. Alternate authorisation (i.e. manual) is sought and the authorisation code entered when the offline transaction is keyed into the terminal. This transaction is similar to the Sale Completion transaction</a:t>
            </a:r>
          </a:p>
        </p:txBody>
      </p:sp>
      <p:sp>
        <p:nvSpPr>
          <p:cNvPr id="2" name="Footer Placeholder 1"/>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3" name="Slide Number Placeholder 2"/>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19</a:t>
            </a:fld>
            <a:endParaRPr lang="de-DE" dirty="0">
              <a:latin typeface="Calibri"/>
              <a:cs typeface="+mn-cs"/>
            </a:endParaRPr>
          </a:p>
        </p:txBody>
      </p:sp>
    </p:spTree>
    <p:extLst>
      <p:ext uri="{BB962C8B-B14F-4D97-AF65-F5344CB8AC3E}">
        <p14:creationId xmlns:p14="http://schemas.microsoft.com/office/powerpoint/2010/main" val="12224945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en-US" dirty="0" smtClean="0"/>
              <a:t>© SQS Software Quality Systems</a:t>
            </a:r>
            <a:endParaRPr lang="en-GB" dirty="0"/>
          </a:p>
        </p:txBody>
      </p:sp>
      <p:sp>
        <p:nvSpPr>
          <p:cNvPr id="5" name="Foliennummernplatzhalter 4"/>
          <p:cNvSpPr>
            <a:spLocks noGrp="1"/>
          </p:cNvSpPr>
          <p:nvPr>
            <p:ph type="sldNum" sz="quarter" idx="12"/>
          </p:nvPr>
        </p:nvSpPr>
        <p:spPr/>
        <p:txBody>
          <a:bodyPr/>
          <a:lstStyle/>
          <a:p>
            <a:fld id="{02E4C49F-4932-448C-8FF8-AE26104E0967}" type="slidenum">
              <a:rPr lang="en-GB" smtClean="0"/>
              <a:pPr/>
              <a:t>2</a:t>
            </a:fld>
            <a:endParaRPr lang="en-GB" dirty="0"/>
          </a:p>
        </p:txBody>
      </p:sp>
      <p:sp>
        <p:nvSpPr>
          <p:cNvPr id="4" name="Title 27"/>
          <p:cNvSpPr txBox="1">
            <a:spLocks/>
          </p:cNvSpPr>
          <p:nvPr/>
        </p:nvSpPr>
        <p:spPr>
          <a:xfrm>
            <a:off x="228600" y="228600"/>
            <a:ext cx="7315200" cy="7159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chemeClr val="tx2">
                    <a:lumMod val="75000"/>
                    <a:lumOff val="25000"/>
                  </a:schemeClr>
                </a:solidFill>
                <a:ea typeface="ＭＳ Ｐゴシック" pitchFamily="34" charset="-128"/>
              </a:rPr>
              <a:t>Agenda</a:t>
            </a:r>
          </a:p>
        </p:txBody>
      </p:sp>
      <p:sp>
        <p:nvSpPr>
          <p:cNvPr id="15" name="TextBox 14"/>
          <p:cNvSpPr txBox="1"/>
          <p:nvPr/>
        </p:nvSpPr>
        <p:spPr>
          <a:xfrm>
            <a:off x="208329" y="1268760"/>
            <a:ext cx="8972183" cy="4247317"/>
          </a:xfrm>
          <a:prstGeom prst="rect">
            <a:avLst/>
          </a:prstGeom>
          <a:noFill/>
        </p:spPr>
        <p:txBody>
          <a:bodyPr wrap="square">
            <a:spAutoFit/>
          </a:bodyPr>
          <a:lstStyle/>
          <a:p>
            <a:r>
              <a:rPr lang="en-US" b="1" u="sng" dirty="0"/>
              <a:t>20</a:t>
            </a:r>
            <a:r>
              <a:rPr lang="en-US" b="1" u="sng" baseline="30000" dirty="0"/>
              <a:t>th</a:t>
            </a:r>
            <a:r>
              <a:rPr lang="en-US" b="1" u="sng" dirty="0"/>
              <a:t>  January</a:t>
            </a:r>
            <a:endParaRPr lang="en-US" dirty="0"/>
          </a:p>
          <a:p>
            <a:pPr marL="742950" lvl="1" indent="-285750">
              <a:buFont typeface="Arial" panose="020B0604020202020204" pitchFamily="34" charset="0"/>
              <a:buChar char="•"/>
            </a:pPr>
            <a:r>
              <a:rPr lang="en-US" dirty="0" smtClean="0"/>
              <a:t>Introduction </a:t>
            </a:r>
            <a:r>
              <a:rPr lang="en-US" dirty="0"/>
              <a:t>to cards and high level authorization message flow architecture</a:t>
            </a:r>
          </a:p>
          <a:p>
            <a:pPr marL="742950" lvl="1" indent="-285750">
              <a:buFont typeface="Arial" panose="020B0604020202020204" pitchFamily="34" charset="0"/>
              <a:buChar char="•"/>
            </a:pPr>
            <a:r>
              <a:rPr lang="en-US" dirty="0" smtClean="0"/>
              <a:t>Types </a:t>
            </a:r>
            <a:r>
              <a:rPr lang="en-US" dirty="0"/>
              <a:t>of messages, and related functionality</a:t>
            </a:r>
          </a:p>
          <a:p>
            <a:pPr marL="742950" lvl="1" indent="-285750">
              <a:buFont typeface="Arial" panose="020B0604020202020204" pitchFamily="34" charset="0"/>
              <a:buChar char="•"/>
            </a:pPr>
            <a:r>
              <a:rPr lang="en-US" dirty="0" smtClean="0"/>
              <a:t>ISO </a:t>
            </a:r>
            <a:r>
              <a:rPr lang="en-US" dirty="0"/>
              <a:t>8583 standard and scheme specific </a:t>
            </a:r>
            <a:r>
              <a:rPr lang="en-US" dirty="0" smtClean="0"/>
              <a:t>derivatives</a:t>
            </a:r>
          </a:p>
          <a:p>
            <a:pPr lvl="1"/>
            <a:r>
              <a:rPr lang="en-US" dirty="0"/>
              <a:t> </a:t>
            </a:r>
          </a:p>
          <a:p>
            <a:r>
              <a:rPr lang="en-US" b="1" u="sng" dirty="0"/>
              <a:t>21</a:t>
            </a:r>
            <a:r>
              <a:rPr lang="en-US" b="1" u="sng" baseline="30000" dirty="0"/>
              <a:t>st</a:t>
            </a:r>
            <a:r>
              <a:rPr lang="en-US" b="1" u="sng" dirty="0"/>
              <a:t> January</a:t>
            </a:r>
            <a:endParaRPr lang="en-US" dirty="0"/>
          </a:p>
          <a:p>
            <a:pPr marL="742950" lvl="1" indent="-285750">
              <a:buFont typeface="Arial" panose="020B0604020202020204" pitchFamily="34" charset="0"/>
              <a:buChar char="•"/>
            </a:pPr>
            <a:r>
              <a:rPr lang="en-US" dirty="0" smtClean="0"/>
              <a:t>Basic </a:t>
            </a:r>
            <a:r>
              <a:rPr lang="en-US" dirty="0"/>
              <a:t>introduction to EMV</a:t>
            </a:r>
          </a:p>
          <a:p>
            <a:pPr marL="742950" lvl="1" indent="-285750">
              <a:buFont typeface="Arial" panose="020B0604020202020204" pitchFamily="34" charset="0"/>
              <a:buChar char="•"/>
            </a:pPr>
            <a:r>
              <a:rPr lang="en-US" dirty="0" smtClean="0"/>
              <a:t>DES </a:t>
            </a:r>
            <a:r>
              <a:rPr lang="en-US" dirty="0"/>
              <a:t>cryptography and data dependencies</a:t>
            </a:r>
          </a:p>
          <a:p>
            <a:pPr marL="742950" lvl="1" indent="-285750">
              <a:buFont typeface="Arial" panose="020B0604020202020204" pitchFamily="34" charset="0"/>
              <a:buChar char="•"/>
            </a:pPr>
            <a:r>
              <a:rPr lang="en-US" dirty="0" smtClean="0"/>
              <a:t>PIN </a:t>
            </a:r>
            <a:r>
              <a:rPr lang="en-US" dirty="0"/>
              <a:t>based transaction and PIN translation </a:t>
            </a:r>
          </a:p>
          <a:p>
            <a:r>
              <a:rPr lang="en-US" dirty="0"/>
              <a:t> </a:t>
            </a:r>
          </a:p>
          <a:p>
            <a:r>
              <a:rPr lang="en-US" b="1" u="sng" dirty="0"/>
              <a:t>22</a:t>
            </a:r>
            <a:r>
              <a:rPr lang="en-US" b="1" u="sng" baseline="30000" dirty="0"/>
              <a:t>nd</a:t>
            </a:r>
            <a:r>
              <a:rPr lang="en-US" b="1" u="sng" dirty="0"/>
              <a:t> January</a:t>
            </a:r>
            <a:endParaRPr lang="en-US" dirty="0"/>
          </a:p>
          <a:p>
            <a:pPr marL="742950" lvl="1" indent="-285750">
              <a:buFont typeface="Arial" panose="020B0604020202020204" pitchFamily="34" charset="0"/>
              <a:buChar char="•"/>
            </a:pPr>
            <a:r>
              <a:rPr lang="en-US" dirty="0" smtClean="0"/>
              <a:t>Understanding </a:t>
            </a:r>
            <a:r>
              <a:rPr lang="en-US" dirty="0"/>
              <a:t>data integrity in messages and troubleshooting rejects</a:t>
            </a:r>
          </a:p>
          <a:p>
            <a:pPr marL="742950" lvl="1" indent="-285750">
              <a:buFont typeface="Arial" panose="020B0604020202020204" pitchFamily="34" charset="0"/>
              <a:buChar char="•"/>
            </a:pPr>
            <a:r>
              <a:rPr lang="en-US" dirty="0" smtClean="0"/>
              <a:t>Common </a:t>
            </a:r>
            <a:r>
              <a:rPr lang="en-US" dirty="0"/>
              <a:t>ISO response codes</a:t>
            </a:r>
          </a:p>
          <a:p>
            <a:pPr marL="742950" lvl="1" indent="-285750">
              <a:buFont typeface="Arial" panose="020B0604020202020204" pitchFamily="34" charset="0"/>
              <a:buChar char="•"/>
            </a:pPr>
            <a:r>
              <a:rPr lang="en-US" dirty="0" smtClean="0"/>
              <a:t>FaXimme </a:t>
            </a:r>
            <a:r>
              <a:rPr lang="en-US" dirty="0"/>
              <a:t>Demo – To understand message injection and structure</a:t>
            </a:r>
          </a:p>
          <a:p>
            <a:pPr marL="742950" lvl="1" indent="-285750">
              <a:buFont typeface="Arial" panose="020B0604020202020204" pitchFamily="34" charset="0"/>
              <a:buChar char="•"/>
            </a:pPr>
            <a:r>
              <a:rPr lang="en-US" dirty="0" smtClean="0"/>
              <a:t>Evaluation</a:t>
            </a:r>
            <a:endParaRPr lang="en-US" sz="2000" dirty="0">
              <a:solidFill>
                <a:schemeClr val="tx1">
                  <a:lumMod val="75000"/>
                </a:schemeClr>
              </a:solidFill>
              <a:latin typeface="Calibri" pitchFamily="34" charset="0"/>
            </a:endParaRPr>
          </a:p>
        </p:txBody>
      </p:sp>
    </p:spTree>
    <p:extLst>
      <p:ext uri="{BB962C8B-B14F-4D97-AF65-F5344CB8AC3E}">
        <p14:creationId xmlns:p14="http://schemas.microsoft.com/office/powerpoint/2010/main" val="2156104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9"/>
          <p:cNvSpPr txBox="1">
            <a:spLocks/>
          </p:cNvSpPr>
          <p:nvPr/>
        </p:nvSpPr>
        <p:spPr bwMode="auto">
          <a:xfrm>
            <a:off x="0" y="152400"/>
            <a:ext cx="9159876" cy="533400"/>
          </a:xfrm>
          <a:prstGeom prst="rect">
            <a:avLst/>
          </a:prstGeom>
          <a:noFill/>
          <a:ln w="9525">
            <a:noFill/>
            <a:miter lim="800000"/>
            <a:headEnd/>
            <a:tailEnd/>
          </a:ln>
        </p:spPr>
        <p:txBody>
          <a:bodyPr anchor="ctr"/>
          <a:lstStyle/>
          <a:p>
            <a:pPr defTabSz="457200"/>
            <a:r>
              <a:rPr lang="en-US" sz="3200" dirty="0">
                <a:solidFill>
                  <a:schemeClr val="tx2">
                    <a:lumMod val="75000"/>
                    <a:lumOff val="25000"/>
                  </a:schemeClr>
                </a:solidFill>
                <a:latin typeface="+mj-lt"/>
                <a:ea typeface="ＭＳ Ｐゴシック" pitchFamily="34" charset="-128"/>
                <a:cs typeface="+mj-cs"/>
              </a:rPr>
              <a:t>Transaction</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Types</a:t>
            </a:r>
          </a:p>
        </p:txBody>
      </p:sp>
      <p:sp>
        <p:nvSpPr>
          <p:cNvPr id="16" name="Rectangle 15"/>
          <p:cNvSpPr/>
          <p:nvPr/>
        </p:nvSpPr>
        <p:spPr>
          <a:xfrm>
            <a:off x="304800" y="762000"/>
            <a:ext cx="8458200" cy="5124480"/>
          </a:xfrm>
          <a:prstGeom prst="rect">
            <a:avLst/>
          </a:prstGeom>
        </p:spPr>
        <p:txBody>
          <a:bodyPr wrap="square">
            <a:spAutoFit/>
          </a:bodyPr>
          <a:lstStyle/>
          <a:p>
            <a:pPr marL="282575" indent="-282575" algn="just">
              <a:lnSpc>
                <a:spcPct val="150000"/>
              </a:lnSpc>
              <a:buSzPct val="85000"/>
              <a:buFont typeface="Wingdings" pitchFamily="2" charset="2"/>
              <a:buChar char="q"/>
            </a:pPr>
            <a:r>
              <a:rPr lang="en-IN" sz="2000" b="1" dirty="0" smtClean="0"/>
              <a:t>Settlement</a:t>
            </a:r>
            <a:r>
              <a:rPr lang="en-IN" sz="2000" dirty="0" smtClean="0"/>
              <a:t> is a transaction initiated at the terminal by the merchant, the settlement transaction closes the current terminal batch and opens a new batch. A Settlement receipt is printed at the terminal showing the terminal totals for the settled batch</a:t>
            </a:r>
          </a:p>
          <a:p>
            <a:pPr marL="282575" indent="-282575" algn="just">
              <a:lnSpc>
                <a:spcPct val="150000"/>
              </a:lnSpc>
              <a:buSzPct val="85000"/>
              <a:buFont typeface="Wingdings" pitchFamily="2" charset="2"/>
              <a:buChar char="q"/>
            </a:pPr>
            <a:r>
              <a:rPr lang="en-IN" sz="2000" b="1" dirty="0" smtClean="0"/>
              <a:t>Batch Upload </a:t>
            </a:r>
            <a:r>
              <a:rPr lang="en-IN" sz="2000" dirty="0" smtClean="0"/>
              <a:t>can occur for two reasons</a:t>
            </a:r>
          </a:p>
          <a:p>
            <a:pPr marL="739775" lvl="1" indent="-282575" algn="just">
              <a:lnSpc>
                <a:spcPct val="150000"/>
              </a:lnSpc>
              <a:buSzPct val="85000"/>
              <a:buFont typeface="Wingdings" pitchFamily="2" charset="2"/>
              <a:buChar char="q"/>
            </a:pPr>
            <a:r>
              <a:rPr lang="en-IN" sz="2000" dirty="0" smtClean="0"/>
              <a:t> </a:t>
            </a:r>
            <a:r>
              <a:rPr lang="en-IN" sz="1600" dirty="0" smtClean="0"/>
              <a:t>for ISO8583 based terminals Batch Upload is a process that replays all transactions in a batch to the host (when a Settlement is attempted) and the terminal and host terminal totals do not match. </a:t>
            </a:r>
          </a:p>
          <a:p>
            <a:pPr marL="739775" lvl="1" indent="-282575" algn="just">
              <a:lnSpc>
                <a:spcPct val="150000"/>
              </a:lnSpc>
              <a:buSzPct val="85000"/>
              <a:buFont typeface="Wingdings" pitchFamily="2" charset="2"/>
              <a:buChar char="q"/>
            </a:pPr>
            <a:r>
              <a:rPr lang="en-IN" sz="1600" dirty="0" smtClean="0"/>
              <a:t>For MDC based terminals Batch Upload occurs whenever a terminal settlement occurs, in this case it is the Batch Upload that is used to create the merchant funding value rather than the APACS authorisation transactions</a:t>
            </a:r>
          </a:p>
          <a:p>
            <a:pPr marL="282575" indent="-282575" algn="just">
              <a:lnSpc>
                <a:spcPct val="150000"/>
              </a:lnSpc>
              <a:buSzPct val="85000"/>
              <a:buFont typeface="Wingdings" pitchFamily="2" charset="2"/>
              <a:buChar char="q"/>
            </a:pPr>
            <a:endParaRPr lang="en-IN" sz="2000" dirty="0" smtClean="0"/>
          </a:p>
        </p:txBody>
      </p:sp>
      <p:sp>
        <p:nvSpPr>
          <p:cNvPr id="2" name="Footer Placeholder 1"/>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3" name="Slide Number Placeholder 2"/>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20</a:t>
            </a:fld>
            <a:endParaRPr lang="de-DE" dirty="0">
              <a:latin typeface="Calibri"/>
              <a:cs typeface="+mn-cs"/>
            </a:endParaRPr>
          </a:p>
        </p:txBody>
      </p:sp>
    </p:spTree>
    <p:extLst>
      <p:ext uri="{BB962C8B-B14F-4D97-AF65-F5344CB8AC3E}">
        <p14:creationId xmlns:p14="http://schemas.microsoft.com/office/powerpoint/2010/main" val="3265106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762000"/>
            <a:ext cx="8458200" cy="5978560"/>
          </a:xfrm>
          <a:prstGeom prst="rect">
            <a:avLst/>
          </a:prstGeom>
        </p:spPr>
        <p:txBody>
          <a:bodyPr wrap="square">
            <a:spAutoFit/>
          </a:bodyPr>
          <a:lstStyle/>
          <a:p>
            <a:pPr marL="739775" lvl="1" indent="-282575">
              <a:lnSpc>
                <a:spcPct val="150000"/>
              </a:lnSpc>
              <a:buSzPct val="85000"/>
              <a:buFont typeface="Wingdings" pitchFamily="2" charset="2"/>
              <a:buChar char="q"/>
            </a:pPr>
            <a:endParaRPr lang="en-IN" sz="1500" dirty="0" smtClean="0">
              <a:latin typeface="Cambria" pitchFamily="18" charset="0"/>
            </a:endParaRPr>
          </a:p>
          <a:p>
            <a:pPr marL="739775" lvl="1" indent="-282575">
              <a:lnSpc>
                <a:spcPct val="150000"/>
              </a:lnSpc>
              <a:buSzPct val="85000"/>
              <a:buFont typeface="Wingdings" pitchFamily="2" charset="2"/>
              <a:buChar char="q"/>
            </a:pPr>
            <a:endParaRPr lang="en-IN" sz="1500" dirty="0" smtClean="0">
              <a:latin typeface="Cambria" pitchFamily="18" charset="0"/>
            </a:endParaRPr>
          </a:p>
          <a:p>
            <a:pPr marL="739775" lvl="1" indent="-282575">
              <a:lnSpc>
                <a:spcPct val="150000"/>
              </a:lnSpc>
              <a:buSzPct val="85000"/>
              <a:buFont typeface="Wingdings" pitchFamily="2" charset="2"/>
              <a:buChar char="q"/>
            </a:pPr>
            <a:endParaRPr lang="en-IN" sz="1500" dirty="0" smtClean="0">
              <a:latin typeface="Cambria" pitchFamily="18" charset="0"/>
            </a:endParaRPr>
          </a:p>
          <a:p>
            <a:pPr marL="739775" lvl="1" indent="-282575">
              <a:lnSpc>
                <a:spcPct val="150000"/>
              </a:lnSpc>
              <a:buSzPct val="85000"/>
              <a:buFont typeface="Wingdings" pitchFamily="2" charset="2"/>
              <a:buChar char="q"/>
            </a:pPr>
            <a:endParaRPr lang="en-IN" sz="1500" dirty="0" smtClean="0">
              <a:latin typeface="Cambria" pitchFamily="18" charset="0"/>
            </a:endParaRPr>
          </a:p>
          <a:p>
            <a:pPr marL="739775" lvl="1" indent="-282575">
              <a:lnSpc>
                <a:spcPct val="150000"/>
              </a:lnSpc>
              <a:buSzPct val="85000"/>
              <a:buFont typeface="Wingdings" pitchFamily="2" charset="2"/>
              <a:buChar char="q"/>
            </a:pPr>
            <a:endParaRPr lang="en-IN" sz="1500" dirty="0" smtClean="0">
              <a:latin typeface="Cambria" pitchFamily="18" charset="0"/>
            </a:endParaRPr>
          </a:p>
          <a:p>
            <a:pPr marL="739775" lvl="1" indent="-282575">
              <a:lnSpc>
                <a:spcPct val="150000"/>
              </a:lnSpc>
              <a:buSzPct val="85000"/>
              <a:buFont typeface="Wingdings" pitchFamily="2" charset="2"/>
              <a:buChar char="q"/>
            </a:pPr>
            <a:endParaRPr lang="en-IN" sz="1500" dirty="0" smtClean="0">
              <a:latin typeface="Cambria" pitchFamily="18" charset="0"/>
            </a:endParaRPr>
          </a:p>
          <a:p>
            <a:pPr marL="739775" lvl="1" indent="-282575">
              <a:lnSpc>
                <a:spcPct val="150000"/>
              </a:lnSpc>
              <a:buSzPct val="85000"/>
              <a:buFont typeface="Wingdings" pitchFamily="2" charset="2"/>
              <a:buChar char="q"/>
            </a:pPr>
            <a:endParaRPr lang="en-IN" sz="1500" dirty="0" smtClean="0">
              <a:latin typeface="Cambria" pitchFamily="18" charset="0"/>
            </a:endParaRPr>
          </a:p>
          <a:p>
            <a:pPr marL="739775" lvl="1" indent="-282575">
              <a:lnSpc>
                <a:spcPct val="150000"/>
              </a:lnSpc>
              <a:buSzPct val="85000"/>
              <a:buFont typeface="Wingdings" pitchFamily="2" charset="2"/>
              <a:buChar char="q"/>
            </a:pPr>
            <a:endParaRPr lang="en-IN" sz="1500" dirty="0" smtClean="0">
              <a:latin typeface="Cambria" pitchFamily="18" charset="0"/>
            </a:endParaRPr>
          </a:p>
          <a:p>
            <a:pPr marL="739775" lvl="1" indent="-282575">
              <a:lnSpc>
                <a:spcPct val="150000"/>
              </a:lnSpc>
              <a:buSzPct val="85000"/>
              <a:buFont typeface="Wingdings" pitchFamily="2" charset="2"/>
              <a:buChar char="q"/>
            </a:pPr>
            <a:endParaRPr lang="en-IN" sz="1500" dirty="0" smtClean="0">
              <a:latin typeface="Cambria" pitchFamily="18" charset="0"/>
            </a:endParaRPr>
          </a:p>
          <a:p>
            <a:pPr marL="739775" lvl="1" indent="-282575">
              <a:lnSpc>
                <a:spcPct val="150000"/>
              </a:lnSpc>
              <a:buSzPct val="85000"/>
              <a:buFont typeface="Wingdings" pitchFamily="2" charset="2"/>
              <a:buChar char="q"/>
            </a:pPr>
            <a:endParaRPr lang="en-IN" sz="1500" dirty="0" smtClean="0">
              <a:latin typeface="Cambria" pitchFamily="18" charset="0"/>
            </a:endParaRPr>
          </a:p>
          <a:p>
            <a:pPr marL="282575" indent="-282575" algn="just">
              <a:lnSpc>
                <a:spcPct val="150000"/>
              </a:lnSpc>
              <a:buSzPct val="85000"/>
              <a:buFont typeface="Wingdings" pitchFamily="2" charset="2"/>
              <a:buChar char="q"/>
            </a:pPr>
            <a:r>
              <a:rPr lang="en-IN" sz="1500" dirty="0" smtClean="0">
                <a:latin typeface="Cambria" pitchFamily="18" charset="0"/>
              </a:rPr>
              <a:t>NS = Sent online (0200 only) by terminal but not forwarded to Issuer / Card Scheme online only via a clearing record, Logged only and accumulated at EOD 80-byte for value.</a:t>
            </a:r>
          </a:p>
          <a:p>
            <a:pPr marL="282575" indent="-282575" algn="just">
              <a:lnSpc>
                <a:spcPct val="150000"/>
              </a:lnSpc>
              <a:buSzPct val="85000"/>
              <a:buFont typeface="Wingdings" pitchFamily="2" charset="2"/>
              <a:buChar char="q"/>
            </a:pPr>
            <a:r>
              <a:rPr lang="en-IN" sz="1500" dirty="0" smtClean="0">
                <a:latin typeface="Cambria" pitchFamily="18" charset="0"/>
              </a:rPr>
              <a:t>NA = Not Applicable</a:t>
            </a:r>
          </a:p>
          <a:p>
            <a:pPr marL="282575" indent="-282575" algn="just">
              <a:lnSpc>
                <a:spcPct val="150000"/>
              </a:lnSpc>
              <a:buSzPct val="85000"/>
              <a:buFont typeface="Wingdings" pitchFamily="2" charset="2"/>
              <a:buChar char="q"/>
            </a:pPr>
            <a:r>
              <a:rPr lang="en-IN" sz="1500" dirty="0" smtClean="0">
                <a:latin typeface="Cambria" pitchFamily="18" charset="0"/>
              </a:rPr>
              <a:t>*Not for value transaction (Voids will reduce original transaction value to zero) Online Void requests sent by terminal if the transaction being voided was already sent to host, otherwise original transaction </a:t>
            </a:r>
            <a:r>
              <a:rPr lang="en-IN" sz="1500" dirty="0" smtClean="0">
                <a:latin typeface="+mj-lt"/>
              </a:rPr>
              <a:t>voided</a:t>
            </a:r>
            <a:r>
              <a:rPr lang="en-IN" sz="1500" dirty="0" smtClean="0">
                <a:latin typeface="Cambria" pitchFamily="18" charset="0"/>
              </a:rPr>
              <a:t> in batch and not sent to host.</a:t>
            </a:r>
          </a:p>
          <a:p>
            <a:pPr marL="282575" indent="-282575" algn="just">
              <a:lnSpc>
                <a:spcPct val="150000"/>
              </a:lnSpc>
              <a:buSzPct val="85000"/>
              <a:buFont typeface="Wingdings" pitchFamily="2" charset="2"/>
              <a:buChar char="q"/>
            </a:pPr>
            <a:r>
              <a:rPr lang="en-IN" sz="1500" dirty="0" smtClean="0">
                <a:latin typeface="Cambria" pitchFamily="18" charset="0"/>
              </a:rPr>
              <a:t>^All approved transactions will be accumulated at EOD into 80-byte file for value</a:t>
            </a:r>
            <a:endParaRPr lang="en-IN" dirty="0" smtClean="0">
              <a:latin typeface="Cambria" pitchFamily="18" charset="0"/>
            </a:endParaRPr>
          </a:p>
        </p:txBody>
      </p:sp>
      <p:sp>
        <p:nvSpPr>
          <p:cNvPr id="20482" name="Title 9"/>
          <p:cNvSpPr txBox="1">
            <a:spLocks/>
          </p:cNvSpPr>
          <p:nvPr/>
        </p:nvSpPr>
        <p:spPr bwMode="auto">
          <a:xfrm>
            <a:off x="0" y="152400"/>
            <a:ext cx="9159876" cy="533400"/>
          </a:xfrm>
          <a:prstGeom prst="rect">
            <a:avLst/>
          </a:prstGeom>
          <a:noFill/>
          <a:ln w="9525">
            <a:noFill/>
            <a:miter lim="800000"/>
            <a:headEnd/>
            <a:tailEnd/>
          </a:ln>
        </p:spPr>
        <p:txBody>
          <a:bodyPr anchor="ctr"/>
          <a:lstStyle/>
          <a:p>
            <a:pPr defTabSz="457200"/>
            <a:r>
              <a:rPr lang="en-US" sz="3200" dirty="0">
                <a:solidFill>
                  <a:schemeClr val="tx2">
                    <a:lumMod val="75000"/>
                    <a:lumOff val="25000"/>
                  </a:schemeClr>
                </a:solidFill>
                <a:latin typeface="+mj-lt"/>
                <a:ea typeface="ＭＳ Ｐゴシック" pitchFamily="34" charset="-128"/>
                <a:cs typeface="+mj-cs"/>
              </a:rPr>
              <a:t>Message</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Types</a:t>
            </a:r>
          </a:p>
        </p:txBody>
      </p:sp>
      <p:pic>
        <p:nvPicPr>
          <p:cNvPr id="45058" name="Picture 2"/>
          <p:cNvPicPr>
            <a:picLocks noChangeAspect="1" noChangeArrowheads="1"/>
          </p:cNvPicPr>
          <p:nvPr/>
        </p:nvPicPr>
        <p:blipFill>
          <a:blip r:embed="rId3"/>
          <a:srcRect/>
          <a:stretch>
            <a:fillRect/>
          </a:stretch>
        </p:blipFill>
        <p:spPr bwMode="auto">
          <a:xfrm>
            <a:off x="762000" y="625401"/>
            <a:ext cx="7162800" cy="3631214"/>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3" name="Slide Number Placeholder 2"/>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21</a:t>
            </a:fld>
            <a:endParaRPr lang="de-DE" dirty="0">
              <a:latin typeface="Calibri"/>
              <a:cs typeface="+mn-cs"/>
            </a:endParaRPr>
          </a:p>
        </p:txBody>
      </p:sp>
    </p:spTree>
    <p:extLst>
      <p:ext uri="{BB962C8B-B14F-4D97-AF65-F5344CB8AC3E}">
        <p14:creationId xmlns:p14="http://schemas.microsoft.com/office/powerpoint/2010/main" val="14086780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9"/>
          <p:cNvSpPr txBox="1">
            <a:spLocks/>
          </p:cNvSpPr>
          <p:nvPr/>
        </p:nvSpPr>
        <p:spPr bwMode="auto">
          <a:xfrm>
            <a:off x="0" y="76200"/>
            <a:ext cx="9159876" cy="533400"/>
          </a:xfrm>
          <a:prstGeom prst="rect">
            <a:avLst/>
          </a:prstGeom>
          <a:noFill/>
          <a:ln w="9525">
            <a:noFill/>
            <a:miter lim="800000"/>
            <a:headEnd/>
            <a:tailEnd/>
          </a:ln>
        </p:spPr>
        <p:txBody>
          <a:bodyPr anchor="ctr"/>
          <a:lstStyle/>
          <a:p>
            <a:pPr defTabSz="457200"/>
            <a:r>
              <a:rPr lang="en-US" sz="3200" dirty="0">
                <a:solidFill>
                  <a:schemeClr val="tx2">
                    <a:lumMod val="75000"/>
                    <a:lumOff val="25000"/>
                  </a:schemeClr>
                </a:solidFill>
                <a:latin typeface="+mj-lt"/>
                <a:ea typeface="ＭＳ Ｐゴシック" pitchFamily="34" charset="-128"/>
                <a:cs typeface="+mj-cs"/>
              </a:rPr>
              <a:t>Authorization</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System</a:t>
            </a:r>
            <a:r>
              <a:rPr lang="en-US" sz="2000" b="1" dirty="0" smtClean="0">
                <a:latin typeface="Cambria" pitchFamily="18" charset="0"/>
              </a:rPr>
              <a:t> </a:t>
            </a:r>
            <a:r>
              <a:rPr lang="en-US" sz="3200" dirty="0">
                <a:solidFill>
                  <a:schemeClr val="tx2">
                    <a:lumMod val="75000"/>
                    <a:lumOff val="25000"/>
                  </a:schemeClr>
                </a:solidFill>
                <a:latin typeface="+mj-lt"/>
                <a:ea typeface="ＭＳ Ｐゴシック" pitchFamily="34" charset="-128"/>
                <a:cs typeface="+mj-cs"/>
              </a:rPr>
              <a:t>Features</a:t>
            </a:r>
          </a:p>
        </p:txBody>
      </p:sp>
      <p:sp>
        <p:nvSpPr>
          <p:cNvPr id="16" name="Rectangle 15"/>
          <p:cNvSpPr/>
          <p:nvPr/>
        </p:nvSpPr>
        <p:spPr>
          <a:xfrm>
            <a:off x="304800" y="792425"/>
            <a:ext cx="4191000" cy="5516895"/>
          </a:xfrm>
          <a:prstGeom prst="rect">
            <a:avLst/>
          </a:prstGeom>
        </p:spPr>
        <p:txBody>
          <a:bodyPr wrap="square">
            <a:spAutoFit/>
          </a:bodyPr>
          <a:lstStyle/>
          <a:p>
            <a:pPr marL="282575" indent="-282575">
              <a:lnSpc>
                <a:spcPct val="200000"/>
              </a:lnSpc>
              <a:buSzPct val="85000"/>
              <a:buFont typeface="Wingdings" pitchFamily="2" charset="2"/>
              <a:buChar char="q"/>
            </a:pPr>
            <a:r>
              <a:rPr lang="en-IN" sz="1500" dirty="0" smtClean="0">
                <a:latin typeface="Cambria" pitchFamily="18" charset="0"/>
              </a:rPr>
              <a:t>Scheme connectivity</a:t>
            </a:r>
          </a:p>
          <a:p>
            <a:pPr marL="282575" indent="-282575">
              <a:lnSpc>
                <a:spcPct val="200000"/>
              </a:lnSpc>
              <a:buSzPct val="85000"/>
              <a:buFont typeface="Wingdings" pitchFamily="2" charset="2"/>
              <a:buChar char="q"/>
            </a:pPr>
            <a:r>
              <a:rPr lang="en-US" sz="1500" dirty="0" smtClean="0">
                <a:latin typeface="Cambria" pitchFamily="18" charset="0"/>
              </a:rPr>
              <a:t>Voice Authorizations</a:t>
            </a:r>
          </a:p>
          <a:p>
            <a:pPr marL="282575" indent="-282575">
              <a:lnSpc>
                <a:spcPct val="200000"/>
              </a:lnSpc>
              <a:buSzPct val="85000"/>
              <a:buFont typeface="Wingdings" pitchFamily="2" charset="2"/>
              <a:buChar char="q"/>
            </a:pPr>
            <a:r>
              <a:rPr lang="en-US" sz="1500" dirty="0" smtClean="0">
                <a:latin typeface="Cambria" pitchFamily="18" charset="0"/>
              </a:rPr>
              <a:t>On Us – Off  Us Authorization</a:t>
            </a:r>
          </a:p>
          <a:p>
            <a:pPr marL="282575" indent="-282575">
              <a:lnSpc>
                <a:spcPct val="200000"/>
              </a:lnSpc>
              <a:buSzPct val="85000"/>
              <a:buFont typeface="Wingdings" pitchFamily="2" charset="2"/>
              <a:buChar char="q"/>
            </a:pPr>
            <a:r>
              <a:rPr lang="en-US" sz="1500" dirty="0" smtClean="0">
                <a:latin typeface="Cambria" pitchFamily="18" charset="0"/>
              </a:rPr>
              <a:t>EMV / Chip card Authorizations</a:t>
            </a:r>
          </a:p>
          <a:p>
            <a:pPr marL="282575" indent="-282575">
              <a:lnSpc>
                <a:spcPct val="200000"/>
              </a:lnSpc>
              <a:buSzPct val="85000"/>
              <a:buFont typeface="Wingdings" pitchFamily="2" charset="2"/>
              <a:buChar char="q"/>
            </a:pPr>
            <a:r>
              <a:rPr lang="en-US" sz="1500" dirty="0" smtClean="0">
                <a:latin typeface="Cambria" pitchFamily="18" charset="0"/>
              </a:rPr>
              <a:t>Special Transactions – </a:t>
            </a:r>
          </a:p>
          <a:p>
            <a:pPr marL="739775" lvl="1" indent="-282575">
              <a:lnSpc>
                <a:spcPct val="200000"/>
              </a:lnSpc>
              <a:buSzPct val="85000"/>
              <a:buFont typeface="Wingdings" pitchFamily="2" charset="2"/>
              <a:buChar char="q"/>
            </a:pPr>
            <a:r>
              <a:rPr lang="en-US" sz="1500" dirty="0" smtClean="0">
                <a:latin typeface="Cambria" pitchFamily="18" charset="0"/>
              </a:rPr>
              <a:t>Installment</a:t>
            </a:r>
          </a:p>
          <a:p>
            <a:pPr marL="739775" lvl="1" indent="-282575">
              <a:lnSpc>
                <a:spcPct val="200000"/>
              </a:lnSpc>
              <a:buSzPct val="85000"/>
              <a:buFont typeface="Wingdings" pitchFamily="2" charset="2"/>
              <a:buChar char="q"/>
            </a:pPr>
            <a:r>
              <a:rPr lang="en-US" sz="1500" dirty="0" smtClean="0">
                <a:latin typeface="Cambria" pitchFamily="18" charset="0"/>
              </a:rPr>
              <a:t>Loyalty </a:t>
            </a:r>
            <a:endParaRPr lang="en-IN" sz="1500" dirty="0" smtClean="0">
              <a:latin typeface="Cambria" pitchFamily="18" charset="0"/>
            </a:endParaRPr>
          </a:p>
          <a:p>
            <a:pPr marL="282575" indent="-282575">
              <a:lnSpc>
                <a:spcPct val="200000"/>
              </a:lnSpc>
              <a:buSzPct val="85000"/>
              <a:buFont typeface="Wingdings" pitchFamily="2" charset="2"/>
              <a:buChar char="q"/>
            </a:pPr>
            <a:r>
              <a:rPr lang="en-US" sz="1500" dirty="0" smtClean="0">
                <a:latin typeface="Cambria" pitchFamily="18" charset="0"/>
              </a:rPr>
              <a:t>Velocity Checks</a:t>
            </a:r>
          </a:p>
          <a:p>
            <a:pPr marL="282575" indent="-282575">
              <a:lnSpc>
                <a:spcPct val="200000"/>
              </a:lnSpc>
              <a:buSzPct val="85000"/>
              <a:buFont typeface="Wingdings" pitchFamily="2" charset="2"/>
              <a:buChar char="q"/>
            </a:pPr>
            <a:r>
              <a:rPr lang="en-US" sz="1500" dirty="0" smtClean="0">
                <a:latin typeface="Cambria" pitchFamily="18" charset="0"/>
              </a:rPr>
              <a:t>Status/ Block Code Checks</a:t>
            </a:r>
          </a:p>
          <a:p>
            <a:pPr marL="282575" indent="-282575">
              <a:lnSpc>
                <a:spcPct val="200000"/>
              </a:lnSpc>
              <a:buSzPct val="85000"/>
              <a:buFont typeface="Wingdings" pitchFamily="2" charset="2"/>
              <a:buChar char="q"/>
            </a:pPr>
            <a:r>
              <a:rPr lang="en-US" sz="1500" dirty="0" err="1" smtClean="0">
                <a:latin typeface="Cambria" pitchFamily="18" charset="0"/>
              </a:rPr>
              <a:t>Overlimit</a:t>
            </a:r>
            <a:r>
              <a:rPr lang="en-US" sz="1500" dirty="0" smtClean="0">
                <a:latin typeface="Cambria" pitchFamily="18" charset="0"/>
              </a:rPr>
              <a:t> </a:t>
            </a:r>
            <a:r>
              <a:rPr lang="en-US" sz="1500" dirty="0" err="1" smtClean="0">
                <a:latin typeface="Cambria" pitchFamily="18" charset="0"/>
              </a:rPr>
              <a:t>Auths</a:t>
            </a:r>
            <a:endParaRPr lang="en-US" sz="1500" dirty="0" smtClean="0">
              <a:latin typeface="Cambria" pitchFamily="18" charset="0"/>
            </a:endParaRPr>
          </a:p>
          <a:p>
            <a:pPr marL="282575" indent="-282575">
              <a:lnSpc>
                <a:spcPct val="200000"/>
              </a:lnSpc>
              <a:buSzPct val="85000"/>
              <a:buFont typeface="Wingdings" pitchFamily="2" charset="2"/>
              <a:buChar char="q"/>
            </a:pPr>
            <a:r>
              <a:rPr lang="en-US" sz="1500" dirty="0" smtClean="0">
                <a:latin typeface="Cambria" pitchFamily="18" charset="0"/>
              </a:rPr>
              <a:t>Special Account Handling</a:t>
            </a:r>
          </a:p>
          <a:p>
            <a:pPr marL="282575" indent="-282575">
              <a:lnSpc>
                <a:spcPct val="150000"/>
              </a:lnSpc>
              <a:buSzPct val="85000"/>
            </a:pPr>
            <a:endParaRPr lang="en-IN" sz="1500" dirty="0" smtClean="0">
              <a:latin typeface="Cambria" pitchFamily="18" charset="0"/>
            </a:endParaRPr>
          </a:p>
        </p:txBody>
      </p:sp>
      <p:sp>
        <p:nvSpPr>
          <p:cNvPr id="4" name="Rectangle 3"/>
          <p:cNvSpPr/>
          <p:nvPr/>
        </p:nvSpPr>
        <p:spPr>
          <a:xfrm>
            <a:off x="4139952" y="778634"/>
            <a:ext cx="4648200" cy="5170646"/>
          </a:xfrm>
          <a:prstGeom prst="rect">
            <a:avLst/>
          </a:prstGeom>
        </p:spPr>
        <p:txBody>
          <a:bodyPr wrap="square">
            <a:spAutoFit/>
          </a:bodyPr>
          <a:lstStyle/>
          <a:p>
            <a:pPr marL="282575" indent="-282575">
              <a:lnSpc>
                <a:spcPct val="200000"/>
              </a:lnSpc>
              <a:buSzPct val="85000"/>
              <a:buFont typeface="Wingdings" pitchFamily="2" charset="2"/>
              <a:buChar char="q"/>
            </a:pPr>
            <a:r>
              <a:rPr lang="en-IN" sz="1500" dirty="0" smtClean="0">
                <a:latin typeface="Cambria" pitchFamily="18" charset="0"/>
              </a:rPr>
              <a:t>Authorization Logs</a:t>
            </a:r>
          </a:p>
          <a:p>
            <a:pPr marL="282575" indent="-282575">
              <a:lnSpc>
                <a:spcPct val="200000"/>
              </a:lnSpc>
              <a:buSzPct val="85000"/>
              <a:buFont typeface="Wingdings" pitchFamily="2" charset="2"/>
              <a:buChar char="q"/>
            </a:pPr>
            <a:r>
              <a:rPr lang="en-US" sz="1500" dirty="0" smtClean="0">
                <a:latin typeface="Cambria" pitchFamily="18" charset="0"/>
              </a:rPr>
              <a:t>Decline Codes – Mapping to Scheme/ Network Decline Codes</a:t>
            </a:r>
          </a:p>
          <a:p>
            <a:pPr marL="282575" indent="-282575">
              <a:lnSpc>
                <a:spcPct val="200000"/>
              </a:lnSpc>
              <a:buSzPct val="85000"/>
              <a:buFont typeface="Wingdings" pitchFamily="2" charset="2"/>
              <a:buChar char="q"/>
            </a:pPr>
            <a:r>
              <a:rPr lang="en-US" sz="1500" dirty="0" smtClean="0">
                <a:latin typeface="Cambria" pitchFamily="18" charset="0"/>
              </a:rPr>
              <a:t>Monitoring Referrals</a:t>
            </a:r>
          </a:p>
          <a:p>
            <a:pPr marL="282575" indent="-282575">
              <a:lnSpc>
                <a:spcPct val="200000"/>
              </a:lnSpc>
              <a:buSzPct val="85000"/>
              <a:buFont typeface="Wingdings" pitchFamily="2" charset="2"/>
              <a:buChar char="q"/>
            </a:pPr>
            <a:r>
              <a:rPr lang="en-US" sz="1500" dirty="0" smtClean="0">
                <a:latin typeface="Cambria" pitchFamily="18" charset="0"/>
              </a:rPr>
              <a:t>Interface with</a:t>
            </a:r>
          </a:p>
          <a:p>
            <a:pPr marL="739775" lvl="1" indent="-282575">
              <a:lnSpc>
                <a:spcPct val="200000"/>
              </a:lnSpc>
              <a:buSzPct val="85000"/>
              <a:buFont typeface="Wingdings" pitchFamily="2" charset="2"/>
              <a:buChar char="q"/>
            </a:pPr>
            <a:r>
              <a:rPr lang="en-US" sz="1500" dirty="0" smtClean="0">
                <a:latin typeface="Cambria" pitchFamily="18" charset="0"/>
              </a:rPr>
              <a:t>Risk  &amp; Fraud applications</a:t>
            </a:r>
          </a:p>
          <a:p>
            <a:pPr marL="739775" lvl="1" indent="-282575">
              <a:lnSpc>
                <a:spcPct val="200000"/>
              </a:lnSpc>
              <a:buSzPct val="85000"/>
              <a:buFont typeface="Wingdings" pitchFamily="2" charset="2"/>
              <a:buChar char="q"/>
            </a:pPr>
            <a:r>
              <a:rPr lang="en-US" sz="1500" dirty="0" smtClean="0">
                <a:latin typeface="Cambria" pitchFamily="18" charset="0"/>
              </a:rPr>
              <a:t>Auth Scoring services</a:t>
            </a:r>
          </a:p>
          <a:p>
            <a:pPr marL="282575" indent="-282575">
              <a:lnSpc>
                <a:spcPct val="200000"/>
              </a:lnSpc>
              <a:buSzPct val="85000"/>
              <a:buFont typeface="Wingdings" pitchFamily="2" charset="2"/>
              <a:buChar char="q"/>
            </a:pPr>
            <a:r>
              <a:rPr lang="en-US" sz="1500" dirty="0" smtClean="0">
                <a:latin typeface="Cambria" pitchFamily="18" charset="0"/>
              </a:rPr>
              <a:t>After hours Authorizations</a:t>
            </a:r>
          </a:p>
          <a:p>
            <a:pPr marL="282575" indent="-282575">
              <a:lnSpc>
                <a:spcPct val="200000"/>
              </a:lnSpc>
              <a:buSzPct val="85000"/>
              <a:buFont typeface="Wingdings" pitchFamily="2" charset="2"/>
              <a:buChar char="q"/>
            </a:pPr>
            <a:r>
              <a:rPr lang="en-US" sz="1500" dirty="0" smtClean="0">
                <a:latin typeface="Cambria" pitchFamily="18" charset="0"/>
              </a:rPr>
              <a:t>Authorization Matching &amp;Dropping Outstanding Authorizations</a:t>
            </a:r>
          </a:p>
          <a:p>
            <a:pPr marL="282575" indent="-282575">
              <a:lnSpc>
                <a:spcPct val="200000"/>
              </a:lnSpc>
              <a:buSzPct val="85000"/>
              <a:buFont typeface="Wingdings" pitchFamily="2" charset="2"/>
              <a:buChar char="q"/>
            </a:pPr>
            <a:r>
              <a:rPr lang="en-US" sz="1500" dirty="0" smtClean="0">
                <a:latin typeface="Cambria" pitchFamily="18" charset="0"/>
              </a:rPr>
              <a:t>Reports</a:t>
            </a:r>
            <a:endParaRPr lang="en-IN" sz="1500" dirty="0" smtClean="0">
              <a:solidFill>
                <a:srgbClr val="FF0000"/>
              </a:solidFill>
              <a:latin typeface="Cambria" pitchFamily="18" charset="0"/>
            </a:endParaRPr>
          </a:p>
        </p:txBody>
      </p:sp>
      <p:graphicFrame>
        <p:nvGraphicFramePr>
          <p:cNvPr id="6" name="Object 5">
            <a:hlinkClick r:id="" action="ppaction://ole?verb=0"/>
          </p:cNvPr>
          <p:cNvGraphicFramePr>
            <a:graphicFrameLocks noChangeAspect="1"/>
          </p:cNvGraphicFramePr>
          <p:nvPr>
            <p:extLst>
              <p:ext uri="{D42A27DB-BD31-4B8C-83A1-F6EECF244321}">
                <p14:modId xmlns:p14="http://schemas.microsoft.com/office/powerpoint/2010/main" val="4072632732"/>
              </p:ext>
            </p:extLst>
          </p:nvPr>
        </p:nvGraphicFramePr>
        <p:xfrm>
          <a:off x="6397389" y="1711406"/>
          <a:ext cx="914400" cy="771525"/>
        </p:xfrm>
        <a:graphic>
          <a:graphicData uri="http://schemas.openxmlformats.org/presentationml/2006/ole">
            <mc:AlternateContent xmlns:mc="http://schemas.openxmlformats.org/markup-compatibility/2006">
              <mc:Choice xmlns:v="urn:schemas-microsoft-com:vml" Requires="v">
                <p:oleObj spid="_x0000_s7200" name="Acrobat Document" showAsIcon="1" r:id="rId4" imgW="914400" imgH="771480" progId="AcroExch.Document.11">
                  <p:embed/>
                </p:oleObj>
              </mc:Choice>
              <mc:Fallback>
                <p:oleObj name="Acrobat Document" showAsIcon="1" r:id="rId4" imgW="914400" imgH="771480" progId="AcroExch.Document.11">
                  <p:embed/>
                  <p:pic>
                    <p:nvPicPr>
                      <p:cNvPr id="0" name=""/>
                      <p:cNvPicPr>
                        <a:picLocks noChangeAspect="1" noChangeArrowheads="1"/>
                      </p:cNvPicPr>
                      <p:nvPr/>
                    </p:nvPicPr>
                    <p:blipFill>
                      <a:blip r:embed="rId5"/>
                      <a:srcRect/>
                      <a:stretch>
                        <a:fillRect/>
                      </a:stretch>
                    </p:blipFill>
                    <p:spPr bwMode="auto">
                      <a:xfrm>
                        <a:off x="6397389" y="1711406"/>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a:hlinkClick r:id="" action="ppaction://ole?verb=1"/>
          </p:cNvPr>
          <p:cNvGraphicFramePr>
            <a:graphicFrameLocks noChangeAspect="1"/>
          </p:cNvGraphicFramePr>
          <p:nvPr>
            <p:extLst>
              <p:ext uri="{D42A27DB-BD31-4B8C-83A1-F6EECF244321}">
                <p14:modId xmlns:p14="http://schemas.microsoft.com/office/powerpoint/2010/main" val="2609336859"/>
              </p:ext>
            </p:extLst>
          </p:nvPr>
        </p:nvGraphicFramePr>
        <p:xfrm>
          <a:off x="7424315" y="1711406"/>
          <a:ext cx="914400" cy="771525"/>
        </p:xfrm>
        <a:graphic>
          <a:graphicData uri="http://schemas.openxmlformats.org/presentationml/2006/ole">
            <mc:AlternateContent xmlns:mc="http://schemas.openxmlformats.org/markup-compatibility/2006">
              <mc:Choice xmlns:v="urn:schemas-microsoft-com:vml" Requires="v">
                <p:oleObj spid="_x0000_s7201" name="Worksheet" showAsIcon="1" r:id="rId6" imgW="914400" imgH="771480" progId="Excel.Sheet.12">
                  <p:embed/>
                </p:oleObj>
              </mc:Choice>
              <mc:Fallback>
                <p:oleObj name="Worksheet" showAsIcon="1" r:id="rId6" imgW="914400" imgH="771480" progId="Excel.Sheet.12">
                  <p:embed/>
                  <p:pic>
                    <p:nvPicPr>
                      <p:cNvPr id="0" name=""/>
                      <p:cNvPicPr>
                        <a:picLocks noChangeAspect="1" noChangeArrowheads="1"/>
                      </p:cNvPicPr>
                      <p:nvPr/>
                    </p:nvPicPr>
                    <p:blipFill>
                      <a:blip r:embed="rId7"/>
                      <a:srcRect/>
                      <a:stretch>
                        <a:fillRect/>
                      </a:stretch>
                    </p:blipFill>
                    <p:spPr bwMode="auto">
                      <a:xfrm>
                        <a:off x="7424315" y="1711406"/>
                        <a:ext cx="91440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3" name="Slide Number Placeholder 2"/>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22</a:t>
            </a:fld>
            <a:endParaRPr lang="de-DE" dirty="0">
              <a:latin typeface="Calibri"/>
              <a:cs typeface="+mn-cs"/>
            </a:endParaRPr>
          </a:p>
        </p:txBody>
      </p:sp>
    </p:spTree>
    <p:extLst>
      <p:ext uri="{BB962C8B-B14F-4D97-AF65-F5344CB8AC3E}">
        <p14:creationId xmlns:p14="http://schemas.microsoft.com/office/powerpoint/2010/main" val="1832994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Message schema for financial messaging</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67544" y="908720"/>
            <a:ext cx="8136904" cy="6038576"/>
            <a:chOff x="611560" y="1052736"/>
            <a:chExt cx="8136904" cy="6038576"/>
          </a:xfrm>
        </p:grpSpPr>
        <p:sp>
          <p:nvSpPr>
            <p:cNvPr id="6" name="Rectangle 5"/>
            <p:cNvSpPr/>
            <p:nvPr/>
          </p:nvSpPr>
          <p:spPr bwMode="auto">
            <a:xfrm>
              <a:off x="1475656" y="2261771"/>
              <a:ext cx="7272808" cy="1743293"/>
            </a:xfrm>
            <a:prstGeom prst="rect">
              <a:avLst/>
            </a:prstGeom>
            <a:solidFill>
              <a:schemeClr val="accent4">
                <a:lumMod val="20000"/>
                <a:lumOff val="80000"/>
              </a:scheme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11560" y="1052736"/>
              <a:ext cx="7488832" cy="6038576"/>
            </a:xfrm>
            <a:prstGeom prst="rect">
              <a:avLst/>
            </a:prstGeom>
            <a:noFill/>
          </p:spPr>
          <p:txBody>
            <a:bodyPr wrap="square">
              <a:spAutoFit/>
            </a:bodyPr>
            <a:lstStyle/>
            <a:p>
              <a:pPr marL="342900" lvl="0" indent="-342900">
                <a:spcBef>
                  <a:spcPct val="20000"/>
                </a:spcBef>
                <a:buSzPct val="100000"/>
                <a:buFont typeface="Arial" panose="020B0604020202020204" pitchFamily="34" charset="0"/>
                <a:buChar char="•"/>
                <a:defRPr/>
              </a:pPr>
              <a:r>
                <a:rPr kumimoji="0" lang="en-US" sz="2400" b="0" i="1" u="none" strike="noStrike" kern="0" cap="none" spc="0" normalizeH="0" baseline="0" noProof="0" dirty="0" smtClean="0">
                  <a:ln>
                    <a:noFill/>
                  </a:ln>
                  <a:solidFill>
                    <a:sysClr val="windowText" lastClr="000000"/>
                  </a:solidFill>
                  <a:effectLst/>
                  <a:uLnTx/>
                  <a:uFillTx/>
                  <a:latin typeface="Calibri"/>
                </a:rPr>
                <a:t>Authorization</a:t>
              </a:r>
              <a:r>
                <a:rPr kumimoji="0" lang="en-US" sz="2400" b="0" i="1" u="none" strike="noStrike" kern="0" cap="none" spc="0" normalizeH="0" noProof="0" dirty="0" smtClean="0">
                  <a:ln>
                    <a:noFill/>
                  </a:ln>
                  <a:solidFill>
                    <a:sysClr val="windowText" lastClr="000000"/>
                  </a:solidFill>
                  <a:effectLst/>
                  <a:uLnTx/>
                  <a:uFillTx/>
                  <a:latin typeface="Calibri"/>
                </a:rPr>
                <a:t> formats - </a:t>
              </a:r>
              <a:r>
                <a:rPr lang="en-US" sz="2400" i="1" noProof="0" dirty="0" smtClean="0"/>
                <a:t>C</a:t>
              </a:r>
              <a:r>
                <a:rPr lang="en-US" sz="2400" i="1" dirty="0" err="1" smtClean="0"/>
                <a:t>ommon</a:t>
              </a:r>
              <a:r>
                <a:rPr lang="en-US" sz="2400" i="1" dirty="0" smtClean="0"/>
                <a:t> </a:t>
              </a:r>
              <a:r>
                <a:rPr lang="en-US" sz="2400" i="1" dirty="0"/>
                <a:t>bitmapped, tagged and fixed field length message formats</a:t>
              </a:r>
              <a:endParaRPr kumimoji="0" lang="en-US" sz="2400" b="0" i="1" u="none" strike="noStrike" kern="0" cap="none" spc="0" normalizeH="0" baseline="0" noProof="0" dirty="0" smtClean="0">
                <a:ln>
                  <a:noFill/>
                </a:ln>
                <a:solidFill>
                  <a:sysClr val="windowText" lastClr="000000"/>
                </a:solidFill>
                <a:effectLst/>
                <a:uLnTx/>
                <a:uFillTx/>
                <a:latin typeface="Calibri"/>
              </a:endParaRPr>
            </a:p>
            <a:p>
              <a:pPr marL="800100" lvl="1" indent="-342900">
                <a:spcBef>
                  <a:spcPct val="20000"/>
                </a:spcBef>
                <a:buSzPct val="100000"/>
                <a:buFont typeface="Arial" panose="020B0604020202020204" pitchFamily="34" charset="0"/>
                <a:buChar char="•"/>
                <a:defRPr/>
              </a:pPr>
              <a:r>
                <a:rPr kumimoji="0" lang="en-US" sz="2400" b="0" i="0" u="none" strike="noStrike" kern="0" cap="none" spc="0" normalizeH="0" baseline="0" noProof="0" dirty="0" smtClean="0">
                  <a:ln>
                    <a:noFill/>
                  </a:ln>
                  <a:solidFill>
                    <a:srgbClr val="FF0000"/>
                  </a:solidFill>
                  <a:effectLst/>
                  <a:uLnTx/>
                  <a:uFillTx/>
                  <a:latin typeface="Calibri"/>
                </a:rPr>
                <a:t>ISO8583 – 1987, 1993 and 2003 versions</a:t>
              </a:r>
            </a:p>
            <a:p>
              <a:pPr marL="1200150" lvl="2" indent="-285750">
                <a:buFont typeface="Arial" panose="020B0604020202020204" pitchFamily="34" charset="0"/>
                <a:buChar char="•"/>
              </a:pPr>
              <a:r>
                <a:rPr lang="en-US" dirty="0"/>
                <a:t>Amex CAS</a:t>
              </a:r>
            </a:p>
            <a:p>
              <a:pPr marL="1200150" lvl="2" indent="-285750">
                <a:buFont typeface="Arial" panose="020B0604020202020204" pitchFamily="34" charset="0"/>
                <a:buChar char="•"/>
              </a:pPr>
              <a:r>
                <a:rPr lang="en-US" dirty="0"/>
                <a:t>Amex </a:t>
              </a:r>
              <a:r>
                <a:rPr lang="en-US" dirty="0" smtClean="0"/>
                <a:t>GNS</a:t>
              </a:r>
            </a:p>
            <a:p>
              <a:pPr marL="1200150" lvl="2" indent="-285750">
                <a:buFont typeface="Arial" panose="020B0604020202020204" pitchFamily="34" charset="0"/>
                <a:buChar char="•"/>
              </a:pPr>
              <a:r>
                <a:rPr lang="en-US" dirty="0"/>
                <a:t>FIS ISO (formerly eFunds ISO)</a:t>
              </a:r>
            </a:p>
            <a:p>
              <a:pPr marL="1200150" lvl="2" indent="-285750">
                <a:buFont typeface="Arial" panose="020B0604020202020204" pitchFamily="34" charset="0"/>
                <a:buChar char="•"/>
              </a:pPr>
              <a:r>
                <a:rPr lang="en-US" dirty="0"/>
                <a:t>LIS5 ISO</a:t>
              </a:r>
            </a:p>
            <a:p>
              <a:pPr marL="1200150" lvl="2" indent="-285750">
                <a:buFont typeface="Arial" panose="020B0604020202020204" pitchFamily="34" charset="0"/>
                <a:buChar char="•"/>
              </a:pPr>
              <a:r>
                <a:rPr lang="en-US" dirty="0"/>
                <a:t>MasterCard Credit</a:t>
              </a:r>
            </a:p>
            <a:p>
              <a:pPr marL="1200150" lvl="2" indent="-285750">
                <a:buFont typeface="Arial" panose="020B0604020202020204" pitchFamily="34" charset="0"/>
                <a:buChar char="•"/>
              </a:pPr>
              <a:r>
                <a:rPr lang="en-US" dirty="0"/>
                <a:t>MasterCard Debit</a:t>
              </a:r>
            </a:p>
            <a:p>
              <a:pPr marL="800100" lvl="1" indent="-342900">
                <a:spcBef>
                  <a:spcPct val="20000"/>
                </a:spcBef>
                <a:buSzPct val="100000"/>
                <a:buFont typeface="Arial" panose="020B0604020202020204" pitchFamily="34" charset="0"/>
                <a:buChar char="•"/>
                <a:defRPr/>
              </a:pPr>
              <a:r>
                <a:rPr lang="en-US" sz="2400" kern="0" noProof="0" dirty="0" smtClean="0">
                  <a:solidFill>
                    <a:sysClr val="windowText" lastClr="000000"/>
                  </a:solidFill>
                  <a:latin typeface="Calibri"/>
                </a:rPr>
                <a:t>ISO20022</a:t>
              </a:r>
            </a:p>
            <a:p>
              <a:pPr marL="800100" lvl="1" indent="-342900">
                <a:spcBef>
                  <a:spcPct val="20000"/>
                </a:spcBef>
                <a:buSzPct val="100000"/>
                <a:buFont typeface="Arial" panose="020B0604020202020204" pitchFamily="34" charset="0"/>
                <a:buChar char="•"/>
                <a:defRPr/>
              </a:pPr>
              <a:r>
                <a:rPr lang="en-US" sz="2400" kern="0" dirty="0" smtClean="0">
                  <a:solidFill>
                    <a:sysClr val="windowText" lastClr="000000"/>
                  </a:solidFill>
                  <a:latin typeface="Calibri"/>
                </a:rPr>
                <a:t>SPDH – </a:t>
              </a:r>
              <a:r>
                <a:rPr lang="en-US" kern="0" dirty="0" smtClean="0">
                  <a:solidFill>
                    <a:sysClr val="windowText" lastClr="000000"/>
                  </a:solidFill>
                  <a:latin typeface="Calibri"/>
                </a:rPr>
                <a:t>Standard POS Device Handler specifications</a:t>
              </a:r>
              <a:endParaRPr lang="fr-FR" sz="2400" dirty="0"/>
            </a:p>
            <a:p>
              <a:pPr marL="800100" lvl="1" indent="-342900">
                <a:spcBef>
                  <a:spcPct val="20000"/>
                </a:spcBef>
                <a:buSzPct val="100000"/>
                <a:buFont typeface="Arial" panose="020B0604020202020204" pitchFamily="34" charset="0"/>
                <a:buChar char="•"/>
                <a:defRPr/>
              </a:pPr>
              <a:r>
                <a:rPr lang="en-US" sz="2400" kern="0" noProof="0" dirty="0" smtClean="0">
                  <a:solidFill>
                    <a:sysClr val="windowText" lastClr="000000"/>
                  </a:solidFill>
                  <a:latin typeface="Calibri"/>
                </a:rPr>
                <a:t>AS2805 – Australian standard</a:t>
              </a:r>
            </a:p>
            <a:p>
              <a:pPr marL="800100" lvl="1" indent="-342900">
                <a:spcBef>
                  <a:spcPct val="20000"/>
                </a:spcBef>
                <a:buSzPct val="100000"/>
                <a:buFont typeface="Arial" panose="020B0604020202020204" pitchFamily="34" charset="0"/>
                <a:buChar char="•"/>
                <a:defRPr/>
              </a:pPr>
              <a:r>
                <a:rPr kumimoji="0" lang="en-US" sz="2400" b="0" i="0" u="none" strike="noStrike" kern="0" cap="none" spc="0" normalizeH="0" baseline="0" dirty="0" smtClean="0">
                  <a:ln>
                    <a:noFill/>
                  </a:ln>
                  <a:solidFill>
                    <a:sysClr val="windowText" lastClr="000000"/>
                  </a:solidFill>
                  <a:effectLst/>
                  <a:uLnTx/>
                  <a:uFillTx/>
                  <a:latin typeface="Calibri"/>
                </a:rPr>
                <a:t>ATM Formats </a:t>
              </a:r>
              <a:r>
                <a:rPr kumimoji="0" lang="en-US" sz="2400" b="0" i="0" u="none" strike="noStrike" kern="0" cap="none" spc="0" normalizeH="0" baseline="0" dirty="0" smtClean="0">
                  <a:ln>
                    <a:noFill/>
                  </a:ln>
                  <a:solidFill>
                    <a:sysClr val="windowText" lastClr="000000"/>
                  </a:solidFill>
                  <a:effectLst/>
                  <a:uLnTx/>
                  <a:uFillTx/>
                  <a:latin typeface="Calibri"/>
                </a:rPr>
                <a:t>– NDC, NDC+, DDC etc.</a:t>
              </a:r>
              <a:endParaRPr kumimoji="0" lang="en-US" sz="2400" b="0" i="0" u="none" strike="noStrike" kern="0" cap="none" spc="0" normalizeH="0" baseline="0" dirty="0" smtClean="0">
                <a:ln>
                  <a:noFill/>
                </a:ln>
                <a:solidFill>
                  <a:sysClr val="windowText" lastClr="000000"/>
                </a:solidFill>
                <a:effectLst/>
                <a:uLnTx/>
                <a:uFillTx/>
                <a:latin typeface="Calibri"/>
              </a:endParaRPr>
            </a:p>
            <a:p>
              <a:pPr marL="800100" lvl="1" indent="-342900">
                <a:spcBef>
                  <a:spcPct val="20000"/>
                </a:spcBef>
                <a:buSzPct val="100000"/>
                <a:buFont typeface="Arial" panose="020B0604020202020204" pitchFamily="34" charset="0"/>
                <a:buChar char="•"/>
                <a:defRPr/>
              </a:pPr>
              <a:r>
                <a:rPr kumimoji="0" lang="en-US" sz="2400" b="0" i="0" u="none" strike="noStrike" kern="0" cap="none" spc="0" normalizeH="0" baseline="0" dirty="0" smtClean="0">
                  <a:ln>
                    <a:noFill/>
                  </a:ln>
                  <a:solidFill>
                    <a:sysClr val="windowText" lastClr="000000"/>
                  </a:solidFill>
                  <a:effectLst/>
                  <a:uLnTx/>
                  <a:uFillTx/>
                  <a:latin typeface="Calibri"/>
                </a:rPr>
                <a:t>POS Formats - APACS </a:t>
              </a:r>
              <a:r>
                <a:rPr kumimoji="0" lang="en-US" sz="2400" i="0" u="none" strike="noStrike" kern="0" cap="none" spc="0" normalizeH="0" baseline="0" dirty="0" smtClean="0">
                  <a:ln>
                    <a:noFill/>
                  </a:ln>
                  <a:solidFill>
                    <a:sysClr val="windowText" lastClr="000000"/>
                  </a:solidFill>
                  <a:effectLst/>
                  <a:uLnTx/>
                  <a:uFillTx/>
                  <a:latin typeface="Calibri"/>
                </a:rPr>
                <a:t>30, </a:t>
              </a:r>
              <a:r>
                <a:rPr lang="en-US" sz="2400" dirty="0"/>
                <a:t>EIS1080 </a:t>
              </a:r>
              <a:endParaRPr kumimoji="0" lang="en-US" sz="2400" i="0" u="none" strike="noStrike" kern="0" cap="none" spc="0" normalizeH="0" baseline="0" dirty="0" smtClean="0">
                <a:ln>
                  <a:noFill/>
                </a:ln>
                <a:solidFill>
                  <a:sysClr val="windowText" lastClr="000000"/>
                </a:solidFill>
                <a:effectLst/>
                <a:uLnTx/>
                <a:uFillTx/>
                <a:latin typeface="Calibri"/>
              </a:endParaRPr>
            </a:p>
            <a:p>
              <a:pPr marL="800100" lvl="1" indent="-342900">
                <a:spcBef>
                  <a:spcPct val="20000"/>
                </a:spcBef>
                <a:buSzPct val="100000"/>
                <a:buFont typeface="Arial" panose="020B0604020202020204" pitchFamily="34" charset="0"/>
                <a:buChar char="•"/>
                <a:defRPr/>
              </a:pPr>
              <a:r>
                <a:rPr lang="en-US" sz="2400" kern="0" dirty="0">
                  <a:solidFill>
                    <a:sysClr val="windowText" lastClr="000000"/>
                  </a:solidFill>
                </a:rPr>
                <a:t>Outdated Standards - PC501, PC107A</a:t>
              </a:r>
            </a:p>
            <a:p>
              <a:pPr marL="800100" lvl="1" indent="-342900">
                <a:spcBef>
                  <a:spcPct val="20000"/>
                </a:spcBef>
                <a:buSzPct val="100000"/>
                <a:buFont typeface="Arial" panose="020B0604020202020204" pitchFamily="34" charset="0"/>
                <a:buChar char="•"/>
                <a:defRPr/>
              </a:pPr>
              <a:endParaRPr kumimoji="0" lang="en-US" sz="2400" b="0" i="0" u="none" strike="noStrike" kern="0" cap="none" spc="0" normalizeH="0" dirty="0" smtClean="0">
                <a:ln>
                  <a:noFill/>
                </a:ln>
                <a:solidFill>
                  <a:sysClr val="windowText" lastClr="000000"/>
                </a:solidFill>
                <a:effectLst/>
                <a:uLnTx/>
                <a:uFillTx/>
                <a:latin typeface="Calibri"/>
              </a:endParaRPr>
            </a:p>
          </p:txBody>
        </p:sp>
        <p:sp>
          <p:nvSpPr>
            <p:cNvPr id="4" name="Rectangle 3"/>
            <p:cNvSpPr/>
            <p:nvPr/>
          </p:nvSpPr>
          <p:spPr>
            <a:xfrm>
              <a:off x="3669754" y="2189763"/>
              <a:ext cx="3222104" cy="2031325"/>
            </a:xfrm>
            <a:prstGeom prst="rect">
              <a:avLst/>
            </a:prstGeom>
          </p:spPr>
          <p:txBody>
            <a:bodyPr wrap="square">
              <a:spAutoFit/>
            </a:bodyPr>
            <a:lstStyle/>
            <a:p>
              <a:pPr marL="1200150" lvl="2" indent="-285750">
                <a:buFont typeface="Arial" panose="020B0604020202020204" pitchFamily="34" charset="0"/>
                <a:buChar char="•"/>
              </a:pPr>
              <a:r>
                <a:rPr lang="en-US" dirty="0"/>
                <a:t>Discover ISO</a:t>
              </a:r>
            </a:p>
            <a:p>
              <a:pPr marL="1200150" lvl="2" indent="-285750">
                <a:buFont typeface="Arial" panose="020B0604020202020204" pitchFamily="34" charset="0"/>
                <a:buChar char="•"/>
              </a:pPr>
              <a:r>
                <a:rPr lang="en-US" dirty="0"/>
                <a:t>NYCE ISO</a:t>
              </a:r>
            </a:p>
            <a:p>
              <a:pPr marL="1200150" lvl="2" indent="-285750">
                <a:buFont typeface="Arial" panose="020B0604020202020204" pitchFamily="34" charset="0"/>
                <a:buChar char="•"/>
              </a:pPr>
              <a:r>
                <a:rPr lang="en-US" dirty="0"/>
                <a:t>Pulse</a:t>
              </a:r>
            </a:p>
            <a:p>
              <a:pPr marL="1200150" lvl="2" indent="-285750">
                <a:buFont typeface="Arial" panose="020B0604020202020204" pitchFamily="34" charset="0"/>
                <a:buChar char="•"/>
              </a:pPr>
              <a:r>
                <a:rPr lang="en-US" dirty="0" err="1"/>
                <a:t>Shazam</a:t>
              </a:r>
              <a:r>
                <a:rPr lang="en-US" dirty="0"/>
                <a:t> ISO</a:t>
              </a:r>
            </a:p>
            <a:p>
              <a:pPr marL="1200150" lvl="2" indent="-285750">
                <a:buFont typeface="Arial" panose="020B0604020202020204" pitchFamily="34" charset="0"/>
                <a:buChar char="•"/>
              </a:pPr>
              <a:r>
                <a:rPr lang="en-US" dirty="0"/>
                <a:t>TSYS ISO </a:t>
              </a:r>
              <a:r>
                <a:rPr lang="en-US" dirty="0" smtClean="0"/>
                <a:t>8583</a:t>
              </a:r>
            </a:p>
            <a:p>
              <a:pPr marL="1200150" lvl="2" indent="-285750">
                <a:buFont typeface="Arial" panose="020B0604020202020204" pitchFamily="34" charset="0"/>
                <a:buChar char="•"/>
              </a:pPr>
              <a:r>
                <a:rPr lang="en-US" dirty="0"/>
                <a:t>DCI Express</a:t>
              </a:r>
            </a:p>
            <a:p>
              <a:pPr marL="1200150" lvl="2" indent="-285750">
                <a:buFont typeface="Arial" panose="020B0604020202020204" pitchFamily="34" charset="0"/>
                <a:buChar char="•"/>
              </a:pPr>
              <a:endParaRPr lang="en-US" dirty="0"/>
            </a:p>
          </p:txBody>
        </p:sp>
        <p:sp>
          <p:nvSpPr>
            <p:cNvPr id="5" name="Rectangle 4"/>
            <p:cNvSpPr/>
            <p:nvPr/>
          </p:nvSpPr>
          <p:spPr>
            <a:xfrm>
              <a:off x="6534472" y="2167320"/>
              <a:ext cx="2213992" cy="923330"/>
            </a:xfrm>
            <a:prstGeom prst="rect">
              <a:avLst/>
            </a:prstGeom>
          </p:spPr>
          <p:txBody>
            <a:bodyPr wrap="square">
              <a:spAutoFit/>
            </a:bodyPr>
            <a:lstStyle/>
            <a:p>
              <a:pPr marL="285750" lvl="0" indent="-285750">
                <a:buFont typeface="Arial" panose="020B0604020202020204" pitchFamily="34" charset="0"/>
                <a:buChar char="•"/>
              </a:pPr>
              <a:r>
                <a:rPr lang="en-US" dirty="0" smtClean="0"/>
                <a:t>Visa </a:t>
              </a:r>
              <a:r>
                <a:rPr lang="en-US" dirty="0"/>
                <a:t>DPS</a:t>
              </a:r>
            </a:p>
            <a:p>
              <a:pPr marL="285750" lvl="0" indent="-285750">
                <a:buFont typeface="Arial" panose="020B0604020202020204" pitchFamily="34" charset="0"/>
                <a:buChar char="•"/>
              </a:pPr>
              <a:r>
                <a:rPr lang="en-US" dirty="0"/>
                <a:t>Visa SMS ATM</a:t>
              </a:r>
            </a:p>
            <a:p>
              <a:pPr marL="285750" lvl="0" indent="-285750">
                <a:buFont typeface="Arial" panose="020B0604020202020204" pitchFamily="34" charset="0"/>
                <a:buChar char="•"/>
              </a:pPr>
              <a:r>
                <a:rPr lang="en-US" dirty="0"/>
                <a:t>Visa SMS Interlink</a:t>
              </a:r>
            </a:p>
          </p:txBody>
        </p:sp>
      </p:grpSp>
      <p:sp>
        <p:nvSpPr>
          <p:cNvPr id="8" name="Footer Placeholder 7"/>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9" name="Slide Number Placeholder 8"/>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23</a:t>
            </a:fld>
            <a:endParaRPr lang="de-DE" dirty="0">
              <a:latin typeface="Calibri"/>
              <a:cs typeface="+mn-cs"/>
            </a:endParaRPr>
          </a:p>
        </p:txBody>
      </p:sp>
    </p:spTree>
    <p:extLst>
      <p:ext uri="{BB962C8B-B14F-4D97-AF65-F5344CB8AC3E}">
        <p14:creationId xmlns:p14="http://schemas.microsoft.com/office/powerpoint/2010/main" val="3442112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743782" y="2276872"/>
            <a:ext cx="5644642" cy="1766829"/>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5" name="Picture 4"/>
          <p:cNvPicPr>
            <a:picLocks noChangeAspect="1"/>
          </p:cNvPicPr>
          <p:nvPr/>
        </p:nvPicPr>
        <p:blipFill rotWithShape="1">
          <a:blip r:embed="rId2">
            <a:clrChange>
              <a:clrFrom>
                <a:srgbClr val="FFFFFF"/>
              </a:clrFrom>
              <a:clrTo>
                <a:srgbClr val="FFFFFF">
                  <a:alpha val="0"/>
                </a:srgbClr>
              </a:clrTo>
            </a:clrChange>
          </a:blip>
          <a:srcRect l="-1392" t="8664" r="34798" b="9426"/>
          <a:stretch/>
        </p:blipFill>
        <p:spPr>
          <a:xfrm>
            <a:off x="2743782" y="1578031"/>
            <a:ext cx="5644642" cy="3903433"/>
          </a:xfrm>
          <a:prstGeom prst="rect">
            <a:avLst/>
          </a:prstGeom>
          <a:ln>
            <a:noFill/>
          </a:ln>
        </p:spPr>
      </p:pic>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ISO 8583 Message Structure</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Left Brace 8"/>
          <p:cNvSpPr/>
          <p:nvPr/>
        </p:nvSpPr>
        <p:spPr>
          <a:xfrm>
            <a:off x="2379880" y="2492896"/>
            <a:ext cx="504056" cy="14956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a:off x="2411760" y="4344612"/>
            <a:ext cx="504056" cy="14956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1475778" y="3056034"/>
            <a:ext cx="872355" cy="369332"/>
          </a:xfrm>
          <a:prstGeom prst="rect">
            <a:avLst/>
          </a:prstGeom>
        </p:spPr>
        <p:txBody>
          <a:bodyPr wrap="none">
            <a:spAutoFit/>
          </a:bodyPr>
          <a:lstStyle/>
          <a:p>
            <a:r>
              <a:rPr lang="en-US" dirty="0" smtClean="0">
                <a:ea typeface="ＭＳ Ｐゴシック" pitchFamily="34" charset="-128"/>
              </a:rPr>
              <a:t>Header</a:t>
            </a:r>
            <a:endParaRPr lang="en-US" dirty="0"/>
          </a:p>
        </p:txBody>
      </p:sp>
      <p:sp>
        <p:nvSpPr>
          <p:cNvPr id="18" name="Rectangle 17"/>
          <p:cNvSpPr/>
          <p:nvPr/>
        </p:nvSpPr>
        <p:spPr>
          <a:xfrm>
            <a:off x="899592" y="4869160"/>
            <a:ext cx="1540165" cy="369332"/>
          </a:xfrm>
          <a:prstGeom prst="rect">
            <a:avLst/>
          </a:prstGeom>
        </p:spPr>
        <p:txBody>
          <a:bodyPr wrap="none">
            <a:spAutoFit/>
          </a:bodyPr>
          <a:lstStyle/>
          <a:p>
            <a:r>
              <a:rPr lang="en-US" dirty="0" smtClean="0">
                <a:ea typeface="ＭＳ Ｐゴシック" pitchFamily="34" charset="-128"/>
              </a:rPr>
              <a:t>Data Elements</a:t>
            </a:r>
            <a:endParaRPr lang="en-US" dirty="0"/>
          </a:p>
        </p:txBody>
      </p:sp>
      <p:sp>
        <p:nvSpPr>
          <p:cNvPr id="19" name="Rectangle 18"/>
          <p:cNvSpPr/>
          <p:nvPr/>
        </p:nvSpPr>
        <p:spPr>
          <a:xfrm>
            <a:off x="512346" y="3898100"/>
            <a:ext cx="551754" cy="369332"/>
          </a:xfrm>
          <a:prstGeom prst="rect">
            <a:avLst/>
          </a:prstGeom>
        </p:spPr>
        <p:txBody>
          <a:bodyPr wrap="none">
            <a:spAutoFit/>
          </a:bodyPr>
          <a:lstStyle/>
          <a:p>
            <a:r>
              <a:rPr lang="en-US" dirty="0" smtClean="0">
                <a:ea typeface="ＭＳ Ｐゴシック" pitchFamily="34" charset="-128"/>
              </a:rPr>
              <a:t>MTI</a:t>
            </a:r>
            <a:endParaRPr lang="en-US" dirty="0"/>
          </a:p>
        </p:txBody>
      </p:sp>
      <p:sp>
        <p:nvSpPr>
          <p:cNvPr id="20" name="Rectangle 19"/>
          <p:cNvSpPr/>
          <p:nvPr/>
        </p:nvSpPr>
        <p:spPr>
          <a:xfrm>
            <a:off x="1056487" y="4043701"/>
            <a:ext cx="856325" cy="369332"/>
          </a:xfrm>
          <a:prstGeom prst="rect">
            <a:avLst/>
          </a:prstGeom>
        </p:spPr>
        <p:txBody>
          <a:bodyPr wrap="none">
            <a:spAutoFit/>
          </a:bodyPr>
          <a:lstStyle/>
          <a:p>
            <a:r>
              <a:rPr lang="en-US" dirty="0" smtClean="0">
                <a:ea typeface="ＭＳ Ｐゴシック" pitchFamily="34" charset="-128"/>
              </a:rPr>
              <a:t>Bitmap</a:t>
            </a:r>
            <a:endParaRPr lang="en-US" dirty="0"/>
          </a:p>
        </p:txBody>
      </p:sp>
      <p:cxnSp>
        <p:nvCxnSpPr>
          <p:cNvPr id="15" name="Straight Connector 14"/>
          <p:cNvCxnSpPr/>
          <p:nvPr/>
        </p:nvCxnSpPr>
        <p:spPr>
          <a:xfrm>
            <a:off x="997358" y="4115709"/>
            <a:ext cx="1828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837968" y="4233967"/>
            <a:ext cx="100584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Oval 16"/>
          <p:cNvSpPr/>
          <p:nvPr/>
        </p:nvSpPr>
        <p:spPr bwMode="auto">
          <a:xfrm>
            <a:off x="1709807" y="2812412"/>
            <a:ext cx="372919" cy="360040"/>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r>
              <a:rPr kumimoji="0" lang="en-US" sz="1600" i="0" u="none" strike="noStrike" cap="none" normalizeH="0" baseline="0" dirty="0" smtClean="0">
                <a:ln>
                  <a:noFill/>
                </a:ln>
                <a:solidFill>
                  <a:schemeClr val="bg1"/>
                </a:solidFill>
                <a:effectLst/>
                <a:latin typeface="Arial" charset="0"/>
              </a:rPr>
              <a:t>1</a:t>
            </a:r>
          </a:p>
        </p:txBody>
      </p:sp>
      <p:sp>
        <p:nvSpPr>
          <p:cNvPr id="26" name="Oval 25"/>
          <p:cNvSpPr/>
          <p:nvPr/>
        </p:nvSpPr>
        <p:spPr bwMode="auto">
          <a:xfrm>
            <a:off x="560659" y="3631231"/>
            <a:ext cx="372919" cy="360040"/>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r>
              <a:rPr kumimoji="0" lang="en-US" sz="1600" i="0" u="none" strike="noStrike" cap="none" normalizeH="0" baseline="0" dirty="0" smtClean="0">
                <a:ln>
                  <a:noFill/>
                </a:ln>
                <a:solidFill>
                  <a:schemeClr val="bg1"/>
                </a:solidFill>
                <a:effectLst/>
                <a:latin typeface="Arial" charset="0"/>
              </a:rPr>
              <a:t>2</a:t>
            </a:r>
          </a:p>
        </p:txBody>
      </p:sp>
      <p:sp>
        <p:nvSpPr>
          <p:cNvPr id="27" name="Oval 26"/>
          <p:cNvSpPr/>
          <p:nvPr/>
        </p:nvSpPr>
        <p:spPr bwMode="auto">
          <a:xfrm>
            <a:off x="1281460" y="4333319"/>
            <a:ext cx="372919" cy="360040"/>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r>
              <a:rPr kumimoji="0" lang="en-US" sz="1600" i="0" u="none" strike="noStrike" cap="none" normalizeH="0" baseline="0" dirty="0" smtClean="0">
                <a:ln>
                  <a:noFill/>
                </a:ln>
                <a:solidFill>
                  <a:schemeClr val="bg1"/>
                </a:solidFill>
                <a:effectLst/>
                <a:latin typeface="Arial" charset="0"/>
              </a:rPr>
              <a:t>3</a:t>
            </a:r>
          </a:p>
        </p:txBody>
      </p:sp>
      <p:sp>
        <p:nvSpPr>
          <p:cNvPr id="31" name="Oval 30"/>
          <p:cNvSpPr/>
          <p:nvPr/>
        </p:nvSpPr>
        <p:spPr bwMode="auto">
          <a:xfrm>
            <a:off x="1298189" y="5182518"/>
            <a:ext cx="372919" cy="360040"/>
          </a:xfrm>
          <a:prstGeom prst="ellipse">
            <a:avLst/>
          </a:prstGeom>
          <a:solidFill>
            <a:srgbClr val="C00000"/>
          </a:solidFill>
          <a:ln w="9525" cap="flat" cmpd="sng" algn="ctr">
            <a:solidFill>
              <a:schemeClr val="bg1"/>
            </a:solidFill>
            <a:prstDash val="solid"/>
            <a:round/>
            <a:headEnd type="none" w="med" len="med"/>
            <a:tailEnd type="none" w="med" len="med"/>
          </a:ln>
          <a:effectLst/>
        </p:spPr>
        <p:txBody>
          <a:bodyPr vert="horz" wrap="none" lIns="0" tIns="0" rIns="0" bIns="0" numCol="1" rtlCol="0" anchor="ctr" anchorCtr="0" compatLnSpc="1">
            <a:prstTxWarp prst="textNoShape">
              <a:avLst/>
            </a:prstTxWarp>
          </a:bodyPr>
          <a:lstStyle/>
          <a:p>
            <a:pPr marL="0" marR="0" indent="0" algn="ctr" defTabSz="803275" rtl="0" eaLnBrk="1" fontAlgn="base" latinLnBrk="0" hangingPunct="1">
              <a:lnSpc>
                <a:spcPct val="130000"/>
              </a:lnSpc>
              <a:spcBef>
                <a:spcPct val="0"/>
              </a:spcBef>
              <a:spcAft>
                <a:spcPct val="0"/>
              </a:spcAft>
              <a:buClrTx/>
              <a:buSzPct val="120000"/>
              <a:buFontTx/>
              <a:buNone/>
              <a:tabLst/>
            </a:pPr>
            <a:r>
              <a:rPr kumimoji="0" lang="en-US" sz="1600" i="0" u="none" strike="noStrike" cap="none" normalizeH="0" baseline="0" dirty="0" smtClean="0">
                <a:ln>
                  <a:noFill/>
                </a:ln>
                <a:solidFill>
                  <a:schemeClr val="bg1"/>
                </a:solidFill>
                <a:effectLst/>
                <a:latin typeface="Arial" charset="0"/>
              </a:rPr>
              <a:t>4</a:t>
            </a:r>
          </a:p>
        </p:txBody>
      </p:sp>
      <p:sp>
        <p:nvSpPr>
          <p:cNvPr id="21" name="Footer Placeholder 20"/>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22" name="Slide Number Placeholder 21"/>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24</a:t>
            </a:fld>
            <a:endParaRPr lang="de-DE" dirty="0">
              <a:latin typeface="Calibri"/>
              <a:cs typeface="+mn-cs"/>
            </a:endParaRPr>
          </a:p>
        </p:txBody>
      </p:sp>
      <p:sp>
        <p:nvSpPr>
          <p:cNvPr id="2" name="Rectangle 1"/>
          <p:cNvSpPr/>
          <p:nvPr/>
        </p:nvSpPr>
        <p:spPr>
          <a:xfrm>
            <a:off x="6728110" y="2836318"/>
            <a:ext cx="1804330" cy="646331"/>
          </a:xfrm>
          <a:prstGeom prst="rect">
            <a:avLst/>
          </a:prstGeom>
        </p:spPr>
        <p:txBody>
          <a:bodyPr wrap="square">
            <a:spAutoFit/>
          </a:bodyPr>
          <a:lstStyle/>
          <a:p>
            <a:r>
              <a:rPr lang="en-US" sz="1200" dirty="0" smtClean="0">
                <a:solidFill>
                  <a:srgbClr val="C00000"/>
                </a:solidFill>
                <a:ea typeface="ＭＳ Ｐゴシック" pitchFamily="34" charset="-128"/>
              </a:rPr>
              <a:t>To identify source, destination, message length, reject reason etc.</a:t>
            </a:r>
            <a:endParaRPr lang="en-US" sz="1200" dirty="0">
              <a:solidFill>
                <a:srgbClr val="C00000"/>
              </a:solidFill>
            </a:endParaRPr>
          </a:p>
        </p:txBody>
      </p:sp>
    </p:spTree>
    <p:extLst>
      <p:ext uri="{BB962C8B-B14F-4D97-AF65-F5344CB8AC3E}">
        <p14:creationId xmlns:p14="http://schemas.microsoft.com/office/powerpoint/2010/main" val="16370693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ISO 8583 interpretation</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extLst>
              <p:ext uri="{D42A27DB-BD31-4B8C-83A1-F6EECF244321}">
                <p14:modId xmlns:p14="http://schemas.microsoft.com/office/powerpoint/2010/main" val="1663580823"/>
              </p:ext>
            </p:extLst>
          </p:nvPr>
        </p:nvGraphicFramePr>
        <p:xfrm>
          <a:off x="414328" y="4173071"/>
          <a:ext cx="8229600" cy="1828800"/>
        </p:xfrm>
        <a:graphic>
          <a:graphicData uri="http://schemas.openxmlformats.org/drawingml/2006/table">
            <a:tbl>
              <a:tblPr/>
              <a:tblGrid>
                <a:gridCol w="4114800"/>
                <a:gridCol w="4114800"/>
              </a:tblGrid>
              <a:tr h="0">
                <a:tc>
                  <a:txBody>
                    <a:bodyPr/>
                    <a:lstStyle/>
                    <a:p>
                      <a:pPr algn="ctr"/>
                      <a:r>
                        <a:rPr lang="en-US" dirty="0">
                          <a:effectLst/>
                          <a:latin typeface="Calibri" pitchFamily="34" charset="0"/>
                          <a:cs typeface="Calibri" pitchFamily="34" charset="0"/>
                        </a:rPr>
                        <a:t>Position</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latin typeface="Calibri" pitchFamily="34" charset="0"/>
                          <a:cs typeface="Calibri" pitchFamily="34" charset="0"/>
                        </a:rPr>
                        <a:t>Meaning</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0">
                <a:tc>
                  <a:txBody>
                    <a:bodyPr/>
                    <a:lstStyle/>
                    <a:p>
                      <a:r>
                        <a:rPr lang="en-US">
                          <a:effectLst/>
                          <a:latin typeface="Calibri" pitchFamily="34" charset="0"/>
                          <a:cs typeface="Calibri" pitchFamily="34" charset="0"/>
                        </a:rPr>
                        <a:t>0xxx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latin typeface="Calibri" pitchFamily="34" charset="0"/>
                          <a:cs typeface="Calibri" pitchFamily="34" charset="0"/>
                        </a:rPr>
                        <a:t>ISO 8583-1:1987 version</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latin typeface="Calibri" pitchFamily="34" charset="0"/>
                          <a:cs typeface="Calibri" pitchFamily="34" charset="0"/>
                        </a:rPr>
                        <a:t>1xxx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latin typeface="Calibri" pitchFamily="34" charset="0"/>
                          <a:cs typeface="Calibri" pitchFamily="34" charset="0"/>
                        </a:rPr>
                        <a:t>ISO 8583-2:1993 version</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latin typeface="Calibri" pitchFamily="34" charset="0"/>
                          <a:cs typeface="Calibri" pitchFamily="34" charset="0"/>
                        </a:rPr>
                        <a:t>2xxx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latin typeface="Calibri" pitchFamily="34" charset="0"/>
                          <a:cs typeface="Calibri" pitchFamily="34" charset="0"/>
                        </a:rPr>
                        <a:t>ISO 8583-1:2003 version</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dirty="0">
                          <a:effectLst/>
                          <a:latin typeface="Calibri" pitchFamily="34" charset="0"/>
                          <a:cs typeface="Calibri" pitchFamily="34" charset="0"/>
                        </a:rPr>
                        <a:t>9xxx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latin typeface="Calibri" pitchFamily="34" charset="0"/>
                          <a:cs typeface="Calibri" pitchFamily="34" charset="0"/>
                        </a:rPr>
                        <a:t>Private usage</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6" name="Rectangle 5"/>
          <p:cNvSpPr/>
          <p:nvPr/>
        </p:nvSpPr>
        <p:spPr>
          <a:xfrm>
            <a:off x="414328" y="3090088"/>
            <a:ext cx="8297735" cy="1015663"/>
          </a:xfrm>
          <a:prstGeom prst="rect">
            <a:avLst/>
          </a:prstGeom>
        </p:spPr>
        <p:txBody>
          <a:bodyPr wrap="square">
            <a:spAutoFit/>
          </a:bodyPr>
          <a:lstStyle/>
          <a:p>
            <a:r>
              <a:rPr lang="en-US" sz="2000" b="1" dirty="0" smtClean="0">
                <a:latin typeface="Calibri" pitchFamily="34" charset="0"/>
                <a:cs typeface="Calibri" pitchFamily="34" charset="0"/>
              </a:rPr>
              <a:t>Position 1 - ISO </a:t>
            </a:r>
            <a:r>
              <a:rPr lang="en-US" sz="2000" b="1" dirty="0">
                <a:latin typeface="Calibri" pitchFamily="34" charset="0"/>
                <a:cs typeface="Calibri" pitchFamily="34" charset="0"/>
              </a:rPr>
              <a:t>8583 version</a:t>
            </a:r>
          </a:p>
          <a:p>
            <a:r>
              <a:rPr lang="en-US" sz="2000" dirty="0">
                <a:latin typeface="Calibri" pitchFamily="34" charset="0"/>
                <a:cs typeface="Calibri" pitchFamily="34" charset="0"/>
              </a:rPr>
              <a:t>Position one of the MTI specifies the versions of the ISO 8583 standard which is being used to transmit the message.</a:t>
            </a:r>
          </a:p>
        </p:txBody>
      </p:sp>
      <p:sp>
        <p:nvSpPr>
          <p:cNvPr id="7" name="Rectangle 3"/>
          <p:cNvSpPr>
            <a:spLocks noChangeArrowheads="1"/>
          </p:cNvSpPr>
          <p:nvPr/>
        </p:nvSpPr>
        <p:spPr bwMode="auto">
          <a:xfrm>
            <a:off x="401926" y="1374135"/>
            <a:ext cx="5000793" cy="1569660"/>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libri" pitchFamily="34" charset="0"/>
                <a:cs typeface="Calibri" pitchFamily="34" charset="0"/>
              </a:rPr>
              <a:t>0xxx -&gt; version of ISO 8583</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libri" pitchFamily="34" charset="0"/>
                <a:cs typeface="Calibri" pitchFamily="34" charset="0"/>
              </a:rPr>
              <a:t>x1xx -&gt; class of the Message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libri" pitchFamily="34" charset="0"/>
                <a:cs typeface="Calibri" pitchFamily="34" charset="0"/>
              </a:rPr>
              <a:t>xx1x -&gt; function of the Message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000000"/>
                </a:solidFill>
                <a:effectLst/>
                <a:latin typeface="Calibri" pitchFamily="34" charset="0"/>
                <a:cs typeface="Calibri" pitchFamily="34" charset="0"/>
              </a:rPr>
              <a:t>xxx0 -&gt; who began the communication</a:t>
            </a:r>
            <a:endParaRPr kumimoji="0" lang="en-US" sz="2400" b="0" i="0" u="none" strike="noStrike" cap="none" normalizeH="0" baseline="0" dirty="0" smtClean="0">
              <a:ln>
                <a:noFill/>
              </a:ln>
              <a:solidFill>
                <a:schemeClr val="tx1"/>
              </a:solidFill>
              <a:effectLst/>
              <a:latin typeface="Calibri" pitchFamily="34" charset="0"/>
              <a:cs typeface="Calibri" pitchFamily="34" charset="0"/>
            </a:endParaRPr>
          </a:p>
        </p:txBody>
      </p:sp>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8" name="Slide Number Placeholder 7"/>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25</a:t>
            </a:fld>
            <a:endParaRPr lang="de-DE" dirty="0">
              <a:latin typeface="Calibri"/>
              <a:cs typeface="+mn-cs"/>
            </a:endParaRPr>
          </a:p>
        </p:txBody>
      </p:sp>
    </p:spTree>
    <p:extLst>
      <p:ext uri="{BB962C8B-B14F-4D97-AF65-F5344CB8AC3E}">
        <p14:creationId xmlns:p14="http://schemas.microsoft.com/office/powerpoint/2010/main" val="2342397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ISO 8583 interpretation </a:t>
            </a:r>
            <a:r>
              <a:rPr lang="en-US" sz="2000" b="0" dirty="0" smtClean="0">
                <a:solidFill>
                  <a:schemeClr val="tx2">
                    <a:lumMod val="75000"/>
                    <a:lumOff val="25000"/>
                  </a:schemeClr>
                </a:solidFill>
                <a:ea typeface="ＭＳ Ｐゴシック" pitchFamily="34" charset="-128"/>
              </a:rPr>
              <a:t>(contd..)</a:t>
            </a:r>
            <a:endParaRPr lang="en-US" sz="3200" b="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226763" y="1370764"/>
            <a:ext cx="8343158" cy="1200329"/>
          </a:xfrm>
          <a:prstGeom prst="rect">
            <a:avLst/>
          </a:prstGeom>
        </p:spPr>
        <p:txBody>
          <a:bodyPr wrap="square">
            <a:spAutoFit/>
          </a:bodyPr>
          <a:lstStyle/>
          <a:p>
            <a:r>
              <a:rPr lang="en-US" sz="2400" b="1" dirty="0" smtClean="0">
                <a:latin typeface="Calibri" pitchFamily="34" charset="0"/>
                <a:cs typeface="Calibri" pitchFamily="34" charset="0"/>
              </a:rPr>
              <a:t>Position 2 - Message </a:t>
            </a:r>
            <a:r>
              <a:rPr lang="en-US" sz="2400" b="1" dirty="0">
                <a:latin typeface="Calibri" pitchFamily="34" charset="0"/>
                <a:cs typeface="Calibri" pitchFamily="34" charset="0"/>
              </a:rPr>
              <a:t>class</a:t>
            </a:r>
          </a:p>
          <a:p>
            <a:r>
              <a:rPr lang="en-US" sz="2400" dirty="0">
                <a:latin typeface="Calibri" pitchFamily="34" charset="0"/>
                <a:cs typeface="Calibri" pitchFamily="34" charset="0"/>
              </a:rPr>
              <a:t>Position two of the MTI specifies the overall purpose of the message.</a:t>
            </a:r>
          </a:p>
        </p:txBody>
      </p:sp>
      <p:graphicFrame>
        <p:nvGraphicFramePr>
          <p:cNvPr id="5" name="Table 4"/>
          <p:cNvGraphicFramePr>
            <a:graphicFrameLocks noGrp="1"/>
          </p:cNvGraphicFramePr>
          <p:nvPr>
            <p:extLst>
              <p:ext uri="{D42A27DB-BD31-4B8C-83A1-F6EECF244321}">
                <p14:modId xmlns:p14="http://schemas.microsoft.com/office/powerpoint/2010/main" val="1842578746"/>
              </p:ext>
            </p:extLst>
          </p:nvPr>
        </p:nvGraphicFramePr>
        <p:xfrm>
          <a:off x="718943" y="2526510"/>
          <a:ext cx="7373330" cy="3318734"/>
        </p:xfrm>
        <a:graphic>
          <a:graphicData uri="http://schemas.openxmlformats.org/drawingml/2006/table">
            <a:tbl>
              <a:tblPr/>
              <a:tblGrid>
                <a:gridCol w="3686665"/>
                <a:gridCol w="3686665"/>
              </a:tblGrid>
              <a:tr h="237722">
                <a:tc>
                  <a:txBody>
                    <a:bodyPr/>
                    <a:lstStyle/>
                    <a:p>
                      <a:pPr algn="ctr"/>
                      <a:r>
                        <a:rPr lang="en-US" sz="1800" dirty="0">
                          <a:effectLst/>
                          <a:latin typeface="Calibri" pitchFamily="34" charset="0"/>
                          <a:cs typeface="Calibri" pitchFamily="34" charset="0"/>
                        </a:rPr>
                        <a:t>Position</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Calibri" pitchFamily="34" charset="0"/>
                          <a:cs typeface="Calibri" pitchFamily="34" charset="0"/>
                        </a:rPr>
                        <a:t>Meaning</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377399">
                <a:tc>
                  <a:txBody>
                    <a:bodyPr/>
                    <a:lstStyle/>
                    <a:p>
                      <a:pPr algn="ctr"/>
                      <a:r>
                        <a:rPr lang="en-US" sz="1800" dirty="0">
                          <a:effectLst/>
                          <a:latin typeface="Calibri" pitchFamily="34" charset="0"/>
                          <a:cs typeface="Calibri" pitchFamily="34" charset="0"/>
                        </a:rPr>
                        <a:t>x1xx</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800" dirty="0">
                          <a:effectLst/>
                          <a:latin typeface="Calibri" pitchFamily="34" charset="0"/>
                          <a:cs typeface="Calibri" pitchFamily="34" charset="0"/>
                        </a:rPr>
                        <a:t>Authorization Message</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04800">
                <a:tc>
                  <a:txBody>
                    <a:bodyPr/>
                    <a:lstStyle/>
                    <a:p>
                      <a:pPr algn="ctr"/>
                      <a:r>
                        <a:rPr lang="en-US" sz="1800">
                          <a:effectLst/>
                          <a:latin typeface="Calibri" pitchFamily="34" charset="0"/>
                          <a:cs typeface="Calibri" pitchFamily="34" charset="0"/>
                        </a:rPr>
                        <a:t>x2xx</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800">
                          <a:effectLst/>
                          <a:latin typeface="Calibri" pitchFamily="34" charset="0"/>
                          <a:cs typeface="Calibri" pitchFamily="34" charset="0"/>
                        </a:rPr>
                        <a:t>Financial Message</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37722">
                <a:tc>
                  <a:txBody>
                    <a:bodyPr/>
                    <a:lstStyle/>
                    <a:p>
                      <a:pPr algn="ctr"/>
                      <a:r>
                        <a:rPr lang="en-US" sz="1800">
                          <a:effectLst/>
                          <a:latin typeface="Calibri" pitchFamily="34" charset="0"/>
                          <a:cs typeface="Calibri" pitchFamily="34" charset="0"/>
                        </a:rPr>
                        <a:t>x3xx</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800">
                          <a:effectLst/>
                          <a:latin typeface="Calibri" pitchFamily="34" charset="0"/>
                          <a:cs typeface="Calibri" pitchFamily="34" charset="0"/>
                        </a:rPr>
                        <a:t>File Actions Message</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37722">
                <a:tc>
                  <a:txBody>
                    <a:bodyPr/>
                    <a:lstStyle/>
                    <a:p>
                      <a:pPr algn="ctr"/>
                      <a:r>
                        <a:rPr lang="en-US" sz="1800">
                          <a:effectLst/>
                          <a:latin typeface="Calibri" pitchFamily="34" charset="0"/>
                          <a:cs typeface="Calibri" pitchFamily="34" charset="0"/>
                        </a:rPr>
                        <a:t>x4xx</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800">
                          <a:effectLst/>
                          <a:latin typeface="Calibri" pitchFamily="34" charset="0"/>
                          <a:cs typeface="Calibri" pitchFamily="34" charset="0"/>
                        </a:rPr>
                        <a:t>Reversal Message</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37722">
                <a:tc>
                  <a:txBody>
                    <a:bodyPr/>
                    <a:lstStyle/>
                    <a:p>
                      <a:pPr algn="ctr"/>
                      <a:r>
                        <a:rPr lang="en-US" sz="1800">
                          <a:effectLst/>
                          <a:latin typeface="Calibri" pitchFamily="34" charset="0"/>
                          <a:cs typeface="Calibri" pitchFamily="34" charset="0"/>
                        </a:rPr>
                        <a:t>x5xx</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800">
                          <a:effectLst/>
                          <a:latin typeface="Calibri" pitchFamily="34" charset="0"/>
                          <a:cs typeface="Calibri" pitchFamily="34" charset="0"/>
                        </a:rPr>
                        <a:t>Reconciliation Message</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93656">
                <a:tc>
                  <a:txBody>
                    <a:bodyPr/>
                    <a:lstStyle/>
                    <a:p>
                      <a:pPr algn="ctr"/>
                      <a:r>
                        <a:rPr lang="en-US" sz="1800">
                          <a:effectLst/>
                          <a:latin typeface="Calibri" pitchFamily="34" charset="0"/>
                          <a:cs typeface="Calibri" pitchFamily="34" charset="0"/>
                        </a:rPr>
                        <a:t>x6xx</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800">
                          <a:effectLst/>
                          <a:latin typeface="Calibri" pitchFamily="34" charset="0"/>
                          <a:cs typeface="Calibri" pitchFamily="34" charset="0"/>
                        </a:rPr>
                        <a:t>Administrative Message</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37722">
                <a:tc>
                  <a:txBody>
                    <a:bodyPr/>
                    <a:lstStyle/>
                    <a:p>
                      <a:pPr algn="ctr"/>
                      <a:r>
                        <a:rPr lang="en-US" sz="1800">
                          <a:effectLst/>
                          <a:latin typeface="Calibri" pitchFamily="34" charset="0"/>
                          <a:cs typeface="Calibri" pitchFamily="34" charset="0"/>
                        </a:rPr>
                        <a:t>x7xx</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800">
                          <a:effectLst/>
                          <a:latin typeface="Calibri" pitchFamily="34" charset="0"/>
                          <a:cs typeface="Calibri" pitchFamily="34" charset="0"/>
                        </a:rPr>
                        <a:t>Fee Collection Messages</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19845">
                <a:tc>
                  <a:txBody>
                    <a:bodyPr/>
                    <a:lstStyle/>
                    <a:p>
                      <a:pPr algn="ctr"/>
                      <a:r>
                        <a:rPr lang="en-US" sz="1800">
                          <a:effectLst/>
                          <a:latin typeface="Calibri" pitchFamily="34" charset="0"/>
                          <a:cs typeface="Calibri" pitchFamily="34" charset="0"/>
                        </a:rPr>
                        <a:t>x8xx</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800">
                          <a:effectLst/>
                          <a:latin typeface="Calibri" pitchFamily="34" charset="0"/>
                          <a:cs typeface="Calibri" pitchFamily="34" charset="0"/>
                        </a:rPr>
                        <a:t>Network Management Message</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37722">
                <a:tc>
                  <a:txBody>
                    <a:bodyPr/>
                    <a:lstStyle/>
                    <a:p>
                      <a:pPr algn="ctr"/>
                      <a:r>
                        <a:rPr lang="en-US" sz="1800">
                          <a:effectLst/>
                          <a:latin typeface="Calibri" pitchFamily="34" charset="0"/>
                          <a:cs typeface="Calibri" pitchFamily="34" charset="0"/>
                        </a:rPr>
                        <a:t>x9xx</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800" dirty="0">
                          <a:effectLst/>
                          <a:latin typeface="Calibri" pitchFamily="34" charset="0"/>
                          <a:cs typeface="Calibri" pitchFamily="34" charset="0"/>
                        </a:rPr>
                        <a:t>Reserved by ISO</a:t>
                      </a:r>
                    </a:p>
                  </a:txBody>
                  <a:tcPr marL="40561" marR="40561" marT="21971" marB="2197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6" name="Footer Placeholder 5"/>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7" name="Slide Number Placeholder 6"/>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26</a:t>
            </a:fld>
            <a:endParaRPr lang="de-DE" dirty="0">
              <a:latin typeface="Calibri"/>
              <a:cs typeface="+mn-cs"/>
            </a:endParaRPr>
          </a:p>
        </p:txBody>
      </p:sp>
    </p:spTree>
    <p:extLst>
      <p:ext uri="{BB962C8B-B14F-4D97-AF65-F5344CB8AC3E}">
        <p14:creationId xmlns:p14="http://schemas.microsoft.com/office/powerpoint/2010/main" val="509456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a:solidFill>
                  <a:schemeClr val="tx2">
                    <a:lumMod val="75000"/>
                    <a:lumOff val="25000"/>
                  </a:schemeClr>
                </a:solidFill>
                <a:ea typeface="ＭＳ Ｐゴシック" pitchFamily="34" charset="-128"/>
              </a:rPr>
              <a:t>ISO 8583 interpretation </a:t>
            </a:r>
            <a:r>
              <a:rPr lang="en-US" sz="2000" b="0" dirty="0">
                <a:solidFill>
                  <a:schemeClr val="tx2">
                    <a:lumMod val="75000"/>
                    <a:lumOff val="25000"/>
                  </a:schemeClr>
                </a:solidFill>
                <a:ea typeface="ＭＳ Ｐゴシック" pitchFamily="34" charset="-128"/>
              </a:rPr>
              <a:t>(contd..)</a:t>
            </a:r>
            <a:endParaRPr lang="en-US" sz="32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extLst>
              <p:ext uri="{D42A27DB-BD31-4B8C-83A1-F6EECF244321}">
                <p14:modId xmlns:p14="http://schemas.microsoft.com/office/powerpoint/2010/main" val="2032349538"/>
              </p:ext>
            </p:extLst>
          </p:nvPr>
        </p:nvGraphicFramePr>
        <p:xfrm>
          <a:off x="1207463" y="2022777"/>
          <a:ext cx="5946950" cy="2926080"/>
        </p:xfrm>
        <a:graphic>
          <a:graphicData uri="http://schemas.openxmlformats.org/drawingml/2006/table">
            <a:tbl>
              <a:tblPr/>
              <a:tblGrid>
                <a:gridCol w="1925437"/>
                <a:gridCol w="4021513"/>
              </a:tblGrid>
              <a:tr h="0">
                <a:tc>
                  <a:txBody>
                    <a:bodyPr/>
                    <a:lstStyle/>
                    <a:p>
                      <a:pPr algn="ctr"/>
                      <a:r>
                        <a:rPr lang="en-US" dirty="0">
                          <a:effectLst/>
                          <a:latin typeface="Calibri" pitchFamily="34" charset="0"/>
                          <a:cs typeface="Calibri" pitchFamily="34" charset="0"/>
                        </a:rPr>
                        <a:t>Position</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dirty="0">
                          <a:effectLst/>
                          <a:latin typeface="Calibri" pitchFamily="34" charset="0"/>
                          <a:cs typeface="Calibri" pitchFamily="34" charset="0"/>
                        </a:rPr>
                        <a:t>Meaning</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0">
                <a:tc>
                  <a:txBody>
                    <a:bodyPr/>
                    <a:lstStyle/>
                    <a:p>
                      <a:pPr algn="ctr"/>
                      <a:r>
                        <a:rPr lang="en-US">
                          <a:effectLst/>
                          <a:latin typeface="Calibri" pitchFamily="34" charset="0"/>
                          <a:cs typeface="Calibri" pitchFamily="34" charset="0"/>
                        </a:rPr>
                        <a:t>xx0x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Calibri" pitchFamily="34" charset="0"/>
                          <a:cs typeface="Calibri" pitchFamily="34" charset="0"/>
                        </a:rPr>
                        <a:t>Request</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pPr algn="ctr"/>
                      <a:r>
                        <a:rPr lang="en-US">
                          <a:effectLst/>
                          <a:latin typeface="Calibri" pitchFamily="34" charset="0"/>
                          <a:cs typeface="Calibri" pitchFamily="34" charset="0"/>
                        </a:rPr>
                        <a:t>xx1x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effectLst/>
                          <a:latin typeface="Calibri" pitchFamily="34" charset="0"/>
                          <a:cs typeface="Calibri" pitchFamily="34" charset="0"/>
                        </a:rPr>
                        <a:t>Request Response</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pPr algn="ctr"/>
                      <a:r>
                        <a:rPr lang="en-US">
                          <a:effectLst/>
                          <a:latin typeface="Calibri" pitchFamily="34" charset="0"/>
                          <a:cs typeface="Calibri" pitchFamily="34" charset="0"/>
                        </a:rPr>
                        <a:t>xx2x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effectLst/>
                          <a:latin typeface="Calibri" pitchFamily="34" charset="0"/>
                          <a:cs typeface="Calibri" pitchFamily="34" charset="0"/>
                        </a:rPr>
                        <a:t>Advice</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pPr algn="ctr"/>
                      <a:r>
                        <a:rPr lang="en-US">
                          <a:effectLst/>
                          <a:latin typeface="Calibri" pitchFamily="34" charset="0"/>
                          <a:cs typeface="Calibri" pitchFamily="34" charset="0"/>
                        </a:rPr>
                        <a:t>xx3x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effectLst/>
                          <a:latin typeface="Calibri" pitchFamily="34" charset="0"/>
                          <a:cs typeface="Calibri" pitchFamily="34" charset="0"/>
                        </a:rPr>
                        <a:t>Advice Response</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pPr algn="ctr"/>
                      <a:r>
                        <a:rPr lang="en-US">
                          <a:effectLst/>
                          <a:latin typeface="Calibri" pitchFamily="34" charset="0"/>
                          <a:cs typeface="Calibri" pitchFamily="34" charset="0"/>
                        </a:rPr>
                        <a:t>xx4x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effectLst/>
                          <a:latin typeface="Calibri" pitchFamily="34" charset="0"/>
                          <a:cs typeface="Calibri" pitchFamily="34" charset="0"/>
                        </a:rPr>
                        <a:t>Notification</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pPr algn="ctr"/>
                      <a:r>
                        <a:rPr lang="en-US">
                          <a:effectLst/>
                          <a:latin typeface="Calibri" pitchFamily="34" charset="0"/>
                          <a:cs typeface="Calibri" pitchFamily="34" charset="0"/>
                        </a:rPr>
                        <a:t>xx8x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a:effectLst/>
                          <a:latin typeface="Calibri" pitchFamily="34" charset="0"/>
                          <a:cs typeface="Calibri" pitchFamily="34" charset="0"/>
                        </a:rPr>
                        <a:t>Response acknowledgment</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pPr algn="ctr"/>
                      <a:r>
                        <a:rPr lang="en-US" dirty="0">
                          <a:effectLst/>
                          <a:latin typeface="Calibri" pitchFamily="34" charset="0"/>
                          <a:cs typeface="Calibri" pitchFamily="34" charset="0"/>
                        </a:rPr>
                        <a:t>xx9x</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dirty="0">
                          <a:effectLst/>
                          <a:latin typeface="Calibri" pitchFamily="34" charset="0"/>
                          <a:cs typeface="Calibri" pitchFamily="34" charset="0"/>
                        </a:rPr>
                        <a:t>Negative acknowledgment</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5" name="Rectangle 4"/>
          <p:cNvSpPr/>
          <p:nvPr/>
        </p:nvSpPr>
        <p:spPr>
          <a:xfrm>
            <a:off x="1093389" y="1371993"/>
            <a:ext cx="3937040" cy="461665"/>
          </a:xfrm>
          <a:prstGeom prst="rect">
            <a:avLst/>
          </a:prstGeom>
        </p:spPr>
        <p:txBody>
          <a:bodyPr wrap="none">
            <a:spAutoFit/>
          </a:bodyPr>
          <a:lstStyle/>
          <a:p>
            <a:r>
              <a:rPr lang="en-US" sz="2400" b="1" dirty="0" smtClean="0">
                <a:latin typeface="Calibri" pitchFamily="34" charset="0"/>
                <a:cs typeface="Calibri" pitchFamily="34" charset="0"/>
              </a:rPr>
              <a:t>Position 3 - Message </a:t>
            </a:r>
            <a:r>
              <a:rPr lang="en-US" sz="2400" b="1" dirty="0">
                <a:latin typeface="Calibri" pitchFamily="34" charset="0"/>
                <a:cs typeface="Calibri" pitchFamily="34" charset="0"/>
              </a:rPr>
              <a:t>function</a:t>
            </a:r>
          </a:p>
        </p:txBody>
      </p:sp>
      <p:sp>
        <p:nvSpPr>
          <p:cNvPr id="6" name="Footer Placeholder 5"/>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7" name="Slide Number Placeholder 6"/>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27</a:t>
            </a:fld>
            <a:endParaRPr lang="de-DE" dirty="0">
              <a:latin typeface="Calibri"/>
              <a:cs typeface="+mn-cs"/>
            </a:endParaRPr>
          </a:p>
        </p:txBody>
      </p:sp>
    </p:spTree>
    <p:extLst>
      <p:ext uri="{BB962C8B-B14F-4D97-AF65-F5344CB8AC3E}">
        <p14:creationId xmlns:p14="http://schemas.microsoft.com/office/powerpoint/2010/main" val="2110945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a:solidFill>
                  <a:schemeClr val="tx2">
                    <a:lumMod val="75000"/>
                    <a:lumOff val="25000"/>
                  </a:schemeClr>
                </a:solidFill>
                <a:ea typeface="ＭＳ Ｐゴシック" pitchFamily="34" charset="-128"/>
              </a:rPr>
              <a:t>ISO 8583 interpretation </a:t>
            </a:r>
            <a:r>
              <a:rPr lang="en-US" sz="2000" b="0" dirty="0">
                <a:solidFill>
                  <a:schemeClr val="tx2">
                    <a:lumMod val="75000"/>
                    <a:lumOff val="25000"/>
                  </a:schemeClr>
                </a:solidFill>
                <a:ea typeface="ＭＳ Ｐゴシック" pitchFamily="34" charset="-128"/>
              </a:rPr>
              <a:t>(contd..)</a:t>
            </a:r>
            <a:endParaRPr lang="en-US" sz="32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extLst>
              <p:ext uri="{D42A27DB-BD31-4B8C-83A1-F6EECF244321}">
                <p14:modId xmlns:p14="http://schemas.microsoft.com/office/powerpoint/2010/main" val="2408048120"/>
              </p:ext>
            </p:extLst>
          </p:nvPr>
        </p:nvGraphicFramePr>
        <p:xfrm>
          <a:off x="1873705" y="2234687"/>
          <a:ext cx="5263662" cy="2560320"/>
        </p:xfrm>
        <a:graphic>
          <a:graphicData uri="http://schemas.openxmlformats.org/drawingml/2006/table">
            <a:tbl>
              <a:tblPr/>
              <a:tblGrid>
                <a:gridCol w="2463521"/>
                <a:gridCol w="2800141"/>
              </a:tblGrid>
              <a:tr h="0">
                <a:tc>
                  <a:txBody>
                    <a:bodyPr/>
                    <a:lstStyle/>
                    <a:p>
                      <a:pPr algn="ctr"/>
                      <a:r>
                        <a:rPr lang="en-US" dirty="0">
                          <a:effectLst/>
                          <a:latin typeface="Calibri" pitchFamily="34" charset="0"/>
                          <a:cs typeface="Calibri" pitchFamily="34" charset="0"/>
                        </a:rPr>
                        <a:t>Position</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a:effectLst/>
                          <a:latin typeface="Calibri" pitchFamily="34" charset="0"/>
                          <a:cs typeface="Calibri" pitchFamily="34" charset="0"/>
                        </a:rPr>
                        <a:t>Meaning</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0">
                <a:tc>
                  <a:txBody>
                    <a:bodyPr/>
                    <a:lstStyle/>
                    <a:p>
                      <a:r>
                        <a:rPr lang="en-US">
                          <a:effectLst/>
                          <a:latin typeface="Calibri" pitchFamily="34" charset="0"/>
                          <a:cs typeface="Calibri" pitchFamily="34" charset="0"/>
                        </a:rPr>
                        <a:t>xxx0</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latin typeface="Calibri" pitchFamily="34" charset="0"/>
                          <a:cs typeface="Calibri" pitchFamily="34" charset="0"/>
                        </a:rPr>
                        <a:t>Acquirer</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latin typeface="Calibri" pitchFamily="34" charset="0"/>
                          <a:cs typeface="Calibri" pitchFamily="34" charset="0"/>
                        </a:rPr>
                        <a:t>xxx1</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latin typeface="Calibri" pitchFamily="34" charset="0"/>
                          <a:cs typeface="Calibri" pitchFamily="34" charset="0"/>
                        </a:rPr>
                        <a:t>Acquirer Repeat</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dirty="0">
                          <a:effectLst/>
                          <a:latin typeface="Calibri" pitchFamily="34" charset="0"/>
                          <a:cs typeface="Calibri" pitchFamily="34" charset="0"/>
                        </a:rPr>
                        <a:t>xxx2</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latin typeface="Calibri" pitchFamily="34" charset="0"/>
                          <a:cs typeface="Calibri" pitchFamily="34" charset="0"/>
                        </a:rPr>
                        <a:t>Issuer</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latin typeface="Calibri" pitchFamily="34" charset="0"/>
                          <a:cs typeface="Calibri" pitchFamily="34" charset="0"/>
                        </a:rPr>
                        <a:t>xxx3</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latin typeface="Calibri" pitchFamily="34" charset="0"/>
                          <a:cs typeface="Calibri" pitchFamily="34" charset="0"/>
                        </a:rPr>
                        <a:t>Issuer Repeat</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latin typeface="Calibri" pitchFamily="34" charset="0"/>
                          <a:cs typeface="Calibri" pitchFamily="34" charset="0"/>
                        </a:rPr>
                        <a:t>xxx4</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a:effectLst/>
                          <a:latin typeface="Calibri" pitchFamily="34" charset="0"/>
                          <a:cs typeface="Calibri" pitchFamily="34" charset="0"/>
                        </a:rPr>
                        <a:t>Other</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0">
                <a:tc>
                  <a:txBody>
                    <a:bodyPr/>
                    <a:lstStyle/>
                    <a:p>
                      <a:r>
                        <a:rPr lang="en-US">
                          <a:effectLst/>
                          <a:latin typeface="Calibri" pitchFamily="34" charset="0"/>
                          <a:cs typeface="Calibri" pitchFamily="34" charset="0"/>
                        </a:rPr>
                        <a:t>xxx5</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dirty="0">
                          <a:effectLst/>
                          <a:latin typeface="Calibri" pitchFamily="34" charset="0"/>
                          <a:cs typeface="Calibri" pitchFamily="34" charset="0"/>
                        </a:rPr>
                        <a:t>Other Repeat</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5" name="Rectangle 2"/>
          <p:cNvSpPr>
            <a:spLocks noChangeArrowheads="1"/>
          </p:cNvSpPr>
          <p:nvPr/>
        </p:nvSpPr>
        <p:spPr bwMode="auto">
          <a:xfrm>
            <a:off x="443803" y="1181781"/>
            <a:ext cx="6344622" cy="87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4761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rgbClr val="000000"/>
                </a:solidFill>
                <a:effectLst/>
                <a:latin typeface="Calibri" pitchFamily="34" charset="0"/>
                <a:cs typeface="Calibri" pitchFamily="34" charset="0"/>
              </a:rPr>
              <a:t>Position 4 - Message origin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alibri" pitchFamily="34" charset="0"/>
                <a:cs typeface="Calibri" pitchFamily="34" charset="0"/>
              </a:rPr>
              <a:t>Position four of the MTI defines the location of the message source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Calibri" pitchFamily="34" charset="0"/>
                <a:cs typeface="Calibri" pitchFamily="34" charset="0"/>
              </a:rPr>
              <a:t>within the payment chain.</a:t>
            </a:r>
            <a:endParaRPr kumimoji="0" lang="en-US" b="0" i="0" u="none" strike="noStrike" cap="none" normalizeH="0" baseline="0" dirty="0" smtClean="0">
              <a:ln>
                <a:noFill/>
              </a:ln>
              <a:solidFill>
                <a:schemeClr val="tx1"/>
              </a:solidFill>
              <a:effectLst/>
              <a:latin typeface="Calibri" pitchFamily="34" charset="0"/>
              <a:cs typeface="Calibri" pitchFamily="34" charset="0"/>
            </a:endParaRPr>
          </a:p>
        </p:txBody>
      </p:sp>
      <p:sp>
        <p:nvSpPr>
          <p:cNvPr id="6" name="Footer Placeholder 5"/>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7" name="Slide Number Placeholder 6"/>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28</a:t>
            </a:fld>
            <a:endParaRPr lang="de-DE" dirty="0">
              <a:latin typeface="Calibri"/>
              <a:cs typeface="+mn-cs"/>
            </a:endParaRPr>
          </a:p>
        </p:txBody>
      </p:sp>
    </p:spTree>
    <p:extLst>
      <p:ext uri="{BB962C8B-B14F-4D97-AF65-F5344CB8AC3E}">
        <p14:creationId xmlns:p14="http://schemas.microsoft.com/office/powerpoint/2010/main" val="4196702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ISO 8583 MTI examples</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extLst>
              <p:ext uri="{D42A27DB-BD31-4B8C-83A1-F6EECF244321}">
                <p14:modId xmlns:p14="http://schemas.microsoft.com/office/powerpoint/2010/main" val="2079782317"/>
              </p:ext>
            </p:extLst>
          </p:nvPr>
        </p:nvGraphicFramePr>
        <p:xfrm>
          <a:off x="226763" y="1150260"/>
          <a:ext cx="8488229" cy="4946310"/>
        </p:xfrm>
        <a:graphic>
          <a:graphicData uri="http://schemas.openxmlformats.org/drawingml/2006/table">
            <a:tbl>
              <a:tblPr/>
              <a:tblGrid>
                <a:gridCol w="885255"/>
                <a:gridCol w="2344615"/>
                <a:gridCol w="5258359"/>
              </a:tblGrid>
              <a:tr h="143429">
                <a:tc>
                  <a:txBody>
                    <a:bodyPr/>
                    <a:lstStyle/>
                    <a:p>
                      <a:pPr algn="l"/>
                      <a:r>
                        <a:rPr lang="en-US" sz="1800">
                          <a:effectLst/>
                          <a:latin typeface="Calibri" pitchFamily="34" charset="0"/>
                          <a:cs typeface="Calibri" pitchFamily="34" charset="0"/>
                        </a:rPr>
                        <a:t>MTI</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l"/>
                      <a:r>
                        <a:rPr lang="en-US" sz="1800">
                          <a:effectLst/>
                          <a:latin typeface="Calibri" pitchFamily="34" charset="0"/>
                          <a:cs typeface="Calibri" pitchFamily="34" charset="0"/>
                        </a:rPr>
                        <a:t>Meaning</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l"/>
                      <a:r>
                        <a:rPr lang="en-US" sz="1800">
                          <a:effectLst/>
                          <a:latin typeface="Calibri" pitchFamily="34" charset="0"/>
                          <a:cs typeface="Calibri" pitchFamily="34" charset="0"/>
                        </a:rPr>
                        <a:t>Usage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466146">
                <a:tc>
                  <a:txBody>
                    <a:bodyPr/>
                    <a:lstStyle/>
                    <a:p>
                      <a:pPr algn="l"/>
                      <a:r>
                        <a:rPr lang="en-US" sz="1800">
                          <a:effectLst/>
                          <a:latin typeface="Calibri" pitchFamily="34" charset="0"/>
                          <a:cs typeface="Calibri" pitchFamily="34" charset="0"/>
                        </a:rPr>
                        <a:t>0100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Authorization request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Request from a point-of-sale terminal for authorization for a cardholder purchase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466146">
                <a:tc>
                  <a:txBody>
                    <a:bodyPr/>
                    <a:lstStyle/>
                    <a:p>
                      <a:pPr algn="l"/>
                      <a:r>
                        <a:rPr lang="en-US" sz="1800">
                          <a:effectLst/>
                          <a:latin typeface="Calibri" pitchFamily="34" charset="0"/>
                          <a:cs typeface="Calibri" pitchFamily="34" charset="0"/>
                        </a:rPr>
                        <a:t>0110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Issuer Response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Issuer response to a point-of-sale terminal for authorization for a cardholder purchase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58573">
                <a:tc>
                  <a:txBody>
                    <a:bodyPr/>
                    <a:lstStyle/>
                    <a:p>
                      <a:pPr algn="l"/>
                      <a:r>
                        <a:rPr lang="en-US" sz="1800">
                          <a:effectLst/>
                          <a:latin typeface="Calibri" pitchFamily="34" charset="0"/>
                          <a:cs typeface="Calibri" pitchFamily="34" charset="0"/>
                        </a:rPr>
                        <a:t>0120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Authorization Advice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When the Point of Sale device breaks down and you have to sign a voucher</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0121</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Authorisation Advice Repeat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if the advice times out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0130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Issuer Response to Authorization Advice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Confirmation of receipt of authorization advice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58573">
                <a:tc>
                  <a:txBody>
                    <a:bodyPr/>
                    <a:lstStyle/>
                    <a:p>
                      <a:pPr algn="l"/>
                      <a:r>
                        <a:rPr lang="en-US" sz="1800">
                          <a:effectLst/>
                          <a:latin typeface="Calibri" pitchFamily="34" charset="0"/>
                          <a:cs typeface="Calibri" pitchFamily="34" charset="0"/>
                        </a:rPr>
                        <a:t>0200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Acquirer Financial Request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Request for funds, typically from an ATM or pinned point-of-sale device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0210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Issuer Response to Financial Request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Issuer response to request for funds</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466146">
                <a:tc>
                  <a:txBody>
                    <a:bodyPr/>
                    <a:lstStyle/>
                    <a:p>
                      <a:pPr algn="l"/>
                      <a:r>
                        <a:rPr lang="en-US" sz="1800">
                          <a:effectLst/>
                          <a:latin typeface="Calibri" pitchFamily="34" charset="0"/>
                          <a:cs typeface="Calibri" pitchFamily="34" charset="0"/>
                        </a:rPr>
                        <a:t>0220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Acquirer Financial Advice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a:effectLst/>
                          <a:latin typeface="Calibri" pitchFamily="34" charset="0"/>
                          <a:cs typeface="Calibri" pitchFamily="34" charset="0"/>
                        </a:rPr>
                        <a:t>e.g. Checkout at a hotel. Used to complete transaction initiated with authorization request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29</a:t>
            </a:fld>
            <a:endParaRPr lang="de-DE" dirty="0">
              <a:latin typeface="Calibri"/>
              <a:cs typeface="+mn-cs"/>
            </a:endParaRPr>
          </a:p>
        </p:txBody>
      </p:sp>
    </p:spTree>
    <p:extLst>
      <p:ext uri="{BB962C8B-B14F-4D97-AF65-F5344CB8AC3E}">
        <p14:creationId xmlns:p14="http://schemas.microsoft.com/office/powerpoint/2010/main" val="1778533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5"/>
          <p:cNvSpPr>
            <a:spLocks noGrp="1"/>
          </p:cNvSpPr>
          <p:nvPr>
            <p:ph type="ftr" sz="quarter" idx="11"/>
          </p:nvPr>
        </p:nvSpPr>
        <p:spPr/>
        <p:txBody>
          <a:bodyPr/>
          <a:lstStyle/>
          <a:p>
            <a:r>
              <a:rPr lang="en-US" dirty="0" smtClean="0"/>
              <a:t>© SQS Software Quality Systems</a:t>
            </a:r>
            <a:endParaRPr lang="en-GB" dirty="0"/>
          </a:p>
        </p:txBody>
      </p:sp>
      <p:sp>
        <p:nvSpPr>
          <p:cNvPr id="5" name="Foliennummernplatzhalter 4"/>
          <p:cNvSpPr>
            <a:spLocks noGrp="1"/>
          </p:cNvSpPr>
          <p:nvPr>
            <p:ph type="sldNum" sz="quarter" idx="12"/>
          </p:nvPr>
        </p:nvSpPr>
        <p:spPr/>
        <p:txBody>
          <a:bodyPr/>
          <a:lstStyle/>
          <a:p>
            <a:fld id="{02E4C49F-4932-448C-8FF8-AE26104E0967}" type="slidenum">
              <a:rPr lang="en-GB" smtClean="0"/>
              <a:pPr/>
              <a:t>3</a:t>
            </a:fld>
            <a:endParaRPr lang="en-GB" dirty="0"/>
          </a:p>
        </p:txBody>
      </p:sp>
      <p:sp>
        <p:nvSpPr>
          <p:cNvPr id="4" name="Title 27"/>
          <p:cNvSpPr txBox="1">
            <a:spLocks/>
          </p:cNvSpPr>
          <p:nvPr/>
        </p:nvSpPr>
        <p:spPr>
          <a:xfrm>
            <a:off x="3635896" y="1270075"/>
            <a:ext cx="2304256" cy="715962"/>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dirty="0" smtClean="0">
                <a:solidFill>
                  <a:schemeClr val="tx2">
                    <a:lumMod val="75000"/>
                    <a:lumOff val="25000"/>
                  </a:schemeClr>
                </a:solidFill>
                <a:ea typeface="ＭＳ Ｐゴシック" pitchFamily="34" charset="-128"/>
              </a:rPr>
              <a:t>Session 1 </a:t>
            </a:r>
            <a:endParaRPr lang="en-US" sz="3200" dirty="0" smtClean="0">
              <a:solidFill>
                <a:schemeClr val="tx2">
                  <a:lumMod val="75000"/>
                  <a:lumOff val="25000"/>
                </a:schemeClr>
              </a:solidFill>
              <a:ea typeface="ＭＳ Ｐゴシック" pitchFamily="34" charset="-128"/>
            </a:endParaRPr>
          </a:p>
        </p:txBody>
      </p:sp>
      <p:sp>
        <p:nvSpPr>
          <p:cNvPr id="15" name="TextBox 14"/>
          <p:cNvSpPr txBox="1"/>
          <p:nvPr/>
        </p:nvSpPr>
        <p:spPr>
          <a:xfrm>
            <a:off x="611560" y="2204864"/>
            <a:ext cx="8972183" cy="1477328"/>
          </a:xfrm>
          <a:prstGeom prst="rect">
            <a:avLst/>
          </a:prstGeom>
          <a:noFill/>
        </p:spPr>
        <p:txBody>
          <a:bodyPr wrap="square">
            <a:spAutoFit/>
          </a:bodyPr>
          <a:lstStyle/>
          <a:p>
            <a:r>
              <a:rPr lang="en-US" b="1" u="sng" dirty="0"/>
              <a:t>20</a:t>
            </a:r>
            <a:r>
              <a:rPr lang="en-US" b="1" u="sng" baseline="30000" dirty="0"/>
              <a:t>th</a:t>
            </a:r>
            <a:r>
              <a:rPr lang="en-US" b="1" u="sng" dirty="0"/>
              <a:t>  January</a:t>
            </a:r>
            <a:endParaRPr lang="en-US" dirty="0"/>
          </a:p>
          <a:p>
            <a:pPr marL="742950" lvl="1" indent="-285750">
              <a:buFont typeface="Arial" panose="020B0604020202020204" pitchFamily="34" charset="0"/>
              <a:buChar char="•"/>
            </a:pPr>
            <a:r>
              <a:rPr lang="en-US" dirty="0" smtClean="0"/>
              <a:t>Introduction </a:t>
            </a:r>
            <a:r>
              <a:rPr lang="en-US" dirty="0"/>
              <a:t>to cards and high level authorization message flow architecture</a:t>
            </a:r>
          </a:p>
          <a:p>
            <a:pPr marL="742950" lvl="1" indent="-285750">
              <a:buFont typeface="Arial" panose="020B0604020202020204" pitchFamily="34" charset="0"/>
              <a:buChar char="•"/>
            </a:pPr>
            <a:r>
              <a:rPr lang="en-US" dirty="0" smtClean="0"/>
              <a:t>Types </a:t>
            </a:r>
            <a:r>
              <a:rPr lang="en-US" dirty="0"/>
              <a:t>of messages, and related functionality</a:t>
            </a:r>
          </a:p>
          <a:p>
            <a:pPr marL="742950" lvl="1" indent="-285750">
              <a:buFont typeface="Arial" panose="020B0604020202020204" pitchFamily="34" charset="0"/>
              <a:buChar char="•"/>
            </a:pPr>
            <a:r>
              <a:rPr lang="en-US" dirty="0" smtClean="0"/>
              <a:t>ISO </a:t>
            </a:r>
            <a:r>
              <a:rPr lang="en-US" dirty="0"/>
              <a:t>8583 standard and scheme specific </a:t>
            </a:r>
            <a:r>
              <a:rPr lang="en-US" dirty="0" smtClean="0"/>
              <a:t>derivatives</a:t>
            </a:r>
          </a:p>
          <a:p>
            <a:pPr lvl="1"/>
            <a:r>
              <a:rPr lang="en-US" dirty="0"/>
              <a:t> </a:t>
            </a:r>
          </a:p>
        </p:txBody>
      </p:sp>
    </p:spTree>
    <p:extLst>
      <p:ext uri="{BB962C8B-B14F-4D97-AF65-F5344CB8AC3E}">
        <p14:creationId xmlns:p14="http://schemas.microsoft.com/office/powerpoint/2010/main" val="66859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36512" y="332656"/>
            <a:ext cx="7632700" cy="719138"/>
          </a:xfrm>
          <a:prstGeom prst="rect">
            <a:avLst/>
          </a:prstGeom>
        </p:spPr>
        <p:txBody>
          <a:bodyPr>
            <a:noAutofit/>
          </a:bodyPr>
          <a:lstStyle/>
          <a:p>
            <a:r>
              <a:rPr lang="en-US" sz="3200" dirty="0">
                <a:solidFill>
                  <a:schemeClr val="tx2">
                    <a:lumMod val="75000"/>
                    <a:lumOff val="25000"/>
                  </a:schemeClr>
                </a:solidFill>
                <a:ea typeface="ＭＳ Ｐゴシック" pitchFamily="34" charset="-128"/>
              </a:rPr>
              <a:t>ISO 8583 MTI examples</a:t>
            </a:r>
            <a:endParaRPr lang="en-US" sz="32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extLst>
              <p:ext uri="{D42A27DB-BD31-4B8C-83A1-F6EECF244321}">
                <p14:modId xmlns:p14="http://schemas.microsoft.com/office/powerpoint/2010/main" val="1974772584"/>
              </p:ext>
            </p:extLst>
          </p:nvPr>
        </p:nvGraphicFramePr>
        <p:xfrm>
          <a:off x="242839" y="1124744"/>
          <a:ext cx="8488229" cy="5220630"/>
        </p:xfrm>
        <a:graphic>
          <a:graphicData uri="http://schemas.openxmlformats.org/drawingml/2006/table">
            <a:tbl>
              <a:tblPr/>
              <a:tblGrid>
                <a:gridCol w="885255"/>
                <a:gridCol w="2344615"/>
                <a:gridCol w="5258359"/>
              </a:tblGrid>
              <a:tr h="251001">
                <a:tc>
                  <a:txBody>
                    <a:bodyPr/>
                    <a:lstStyle/>
                    <a:p>
                      <a:pPr algn="l"/>
                      <a:r>
                        <a:rPr lang="en-US" sz="1800" dirty="0">
                          <a:effectLst/>
                          <a:latin typeface="Calibri" pitchFamily="34" charset="0"/>
                          <a:cs typeface="Calibri" pitchFamily="34" charset="0"/>
                        </a:rPr>
                        <a:t>0221</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a:effectLst/>
                          <a:latin typeface="Calibri" pitchFamily="34" charset="0"/>
                          <a:cs typeface="Calibri" pitchFamily="34" charset="0"/>
                        </a:rPr>
                        <a:t>Acquirer Financial Advice repeat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if the advice times out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0230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a:effectLst/>
                          <a:latin typeface="Calibri" pitchFamily="34" charset="0"/>
                          <a:cs typeface="Calibri" pitchFamily="34" charset="0"/>
                        </a:rPr>
                        <a:t>Issuer Response to Financial Advice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Confirmation of receipt of financial advice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43429">
                <a:tc>
                  <a:txBody>
                    <a:bodyPr/>
                    <a:lstStyle/>
                    <a:p>
                      <a:pPr algn="l"/>
                      <a:r>
                        <a:rPr lang="en-US" sz="1800">
                          <a:effectLst/>
                          <a:latin typeface="Calibri" pitchFamily="34" charset="0"/>
                          <a:cs typeface="Calibri" pitchFamily="34" charset="0"/>
                        </a:rPr>
                        <a:t>0400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a:effectLst/>
                          <a:latin typeface="Calibri" pitchFamily="34" charset="0"/>
                          <a:cs typeface="Calibri" pitchFamily="34" charset="0"/>
                        </a:rPr>
                        <a:t>Acquirer Reversal Request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a:effectLst/>
                          <a:latin typeface="Calibri" pitchFamily="34" charset="0"/>
                          <a:cs typeface="Calibri" pitchFamily="34" charset="0"/>
                        </a:rPr>
                        <a:t>Reverses a transaction</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0420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Acquirer Reversal Advice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a:effectLst/>
                          <a:latin typeface="Calibri" pitchFamily="34" charset="0"/>
                          <a:cs typeface="Calibri" pitchFamily="34" charset="0"/>
                        </a:rPr>
                        <a:t>Advises that a reversal has taken place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0421</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Acquirer Reversal Advice Repeat Message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a:effectLst/>
                          <a:latin typeface="Calibri" pitchFamily="34" charset="0"/>
                          <a:cs typeface="Calibri" pitchFamily="34" charset="0"/>
                        </a:rPr>
                        <a:t>if the reversal times out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0430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Issuer Reversal Response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a:effectLst/>
                          <a:latin typeface="Calibri" pitchFamily="34" charset="0"/>
                          <a:cs typeface="Calibri" pitchFamily="34" charset="0"/>
                        </a:rPr>
                        <a:t>Confirmation of receipt of reversal advice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0800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Network Management Request</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a:effectLst/>
                          <a:latin typeface="Calibri" pitchFamily="34" charset="0"/>
                          <a:cs typeface="Calibri" pitchFamily="34" charset="0"/>
                        </a:rPr>
                        <a:t>Echo test, logon, log off etc.</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0810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Network Management Response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Echo test, logon, log off etc.</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1001">
                <a:tc>
                  <a:txBody>
                    <a:bodyPr/>
                    <a:lstStyle/>
                    <a:p>
                      <a:pPr algn="l"/>
                      <a:r>
                        <a:rPr lang="en-US" sz="1800">
                          <a:effectLst/>
                          <a:latin typeface="Calibri" pitchFamily="34" charset="0"/>
                          <a:cs typeface="Calibri" pitchFamily="34" charset="0"/>
                        </a:rPr>
                        <a:t>0820</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a:effectLst/>
                          <a:latin typeface="Calibri" pitchFamily="34" charset="0"/>
                          <a:cs typeface="Calibri" pitchFamily="34" charset="0"/>
                        </a:rPr>
                        <a:t>Network Management Advice</a:t>
                      </a: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sz="1800" dirty="0" smtClean="0">
                          <a:effectLst/>
                          <a:latin typeface="Calibri" pitchFamily="34" charset="0"/>
                          <a:cs typeface="Calibri" pitchFamily="34" charset="0"/>
                        </a:rPr>
                        <a:t>Key change</a:t>
                      </a:r>
                      <a:endParaRPr lang="en-US" sz="1800" dirty="0">
                        <a:effectLst/>
                        <a:latin typeface="Calibri" pitchFamily="34" charset="0"/>
                        <a:cs typeface="Calibri" pitchFamily="34" charset="0"/>
                      </a:endParaRPr>
                    </a:p>
                  </a:txBody>
                  <a:tcPr marL="29012" marR="29012" marT="15715" marB="1571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30</a:t>
            </a:fld>
            <a:endParaRPr lang="de-DE" dirty="0">
              <a:latin typeface="Calibri"/>
              <a:cs typeface="+mn-cs"/>
            </a:endParaRPr>
          </a:p>
        </p:txBody>
      </p:sp>
    </p:spTree>
    <p:extLst>
      <p:ext uri="{BB962C8B-B14F-4D97-AF65-F5344CB8AC3E}">
        <p14:creationId xmlns:p14="http://schemas.microsoft.com/office/powerpoint/2010/main" val="2243962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404664"/>
            <a:ext cx="7632700" cy="719138"/>
          </a:xfrm>
          <a:prstGeom prst="rect">
            <a:avLst/>
          </a:prstGeom>
        </p:spPr>
        <p:txBody>
          <a:bodyPr>
            <a:noAutofit/>
          </a:bodyPr>
          <a:lstStyle/>
          <a:p>
            <a:r>
              <a:rPr lang="en-US" sz="2800" dirty="0" smtClean="0">
                <a:solidFill>
                  <a:schemeClr val="tx2">
                    <a:lumMod val="75000"/>
                    <a:lumOff val="25000"/>
                  </a:schemeClr>
                </a:solidFill>
                <a:ea typeface="ＭＳ Ｐゴシック" pitchFamily="34" charset="-128"/>
              </a:rPr>
              <a:t>Bitmaps</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a:xfrm>
            <a:off x="370114" y="1102870"/>
            <a:ext cx="8199807" cy="923330"/>
          </a:xfrm>
          <a:prstGeom prst="rect">
            <a:avLst/>
          </a:prstGeom>
        </p:spPr>
        <p:txBody>
          <a:bodyPr wrap="square">
            <a:spAutoFit/>
          </a:bodyPr>
          <a:lstStyle/>
          <a:p>
            <a:r>
              <a:rPr lang="en-US" i="1" dirty="0">
                <a:latin typeface="Calibri" pitchFamily="34" charset="0"/>
                <a:cs typeface="Calibri" pitchFamily="34" charset="0"/>
              </a:rPr>
              <a:t>Primary Bitmap</a:t>
            </a:r>
            <a:r>
              <a:rPr lang="en-US" dirty="0">
                <a:latin typeface="Calibri" pitchFamily="34" charset="0"/>
                <a:cs typeface="Calibri" pitchFamily="34" charset="0"/>
              </a:rPr>
              <a:t> </a:t>
            </a:r>
            <a:r>
              <a:rPr lang="en-US" dirty="0" smtClean="0">
                <a:latin typeface="Calibri" pitchFamily="34" charset="0"/>
                <a:cs typeface="Calibri" pitchFamily="34" charset="0"/>
              </a:rPr>
              <a:t>		indicates </a:t>
            </a:r>
            <a:r>
              <a:rPr lang="en-US" dirty="0">
                <a:latin typeface="Calibri" pitchFamily="34" charset="0"/>
                <a:cs typeface="Calibri" pitchFamily="34" charset="0"/>
              </a:rPr>
              <a:t>which of Data Elements 1 to 64 are </a:t>
            </a:r>
            <a:r>
              <a:rPr lang="en-US" dirty="0" smtClean="0">
                <a:latin typeface="Calibri" pitchFamily="34" charset="0"/>
                <a:cs typeface="Calibri" pitchFamily="34" charset="0"/>
              </a:rPr>
              <a:t>present</a:t>
            </a:r>
          </a:p>
          <a:p>
            <a:r>
              <a:rPr lang="en-US" i="1" dirty="0" smtClean="0">
                <a:latin typeface="Calibri" pitchFamily="34" charset="0"/>
                <a:cs typeface="Calibri" pitchFamily="34" charset="0"/>
              </a:rPr>
              <a:t>Secondary Bitmap</a:t>
            </a:r>
            <a:r>
              <a:rPr lang="en-US" dirty="0">
                <a:latin typeface="Calibri" pitchFamily="34" charset="0"/>
                <a:cs typeface="Calibri" pitchFamily="34" charset="0"/>
              </a:rPr>
              <a:t> </a:t>
            </a:r>
            <a:r>
              <a:rPr lang="en-US" dirty="0" smtClean="0">
                <a:latin typeface="Calibri" pitchFamily="34" charset="0"/>
                <a:cs typeface="Calibri" pitchFamily="34" charset="0"/>
              </a:rPr>
              <a:t>	indicates </a:t>
            </a:r>
            <a:r>
              <a:rPr lang="en-US" dirty="0">
                <a:latin typeface="Calibri" pitchFamily="34" charset="0"/>
                <a:cs typeface="Calibri" pitchFamily="34" charset="0"/>
              </a:rPr>
              <a:t>which of Data Elements </a:t>
            </a:r>
            <a:r>
              <a:rPr lang="en-US" dirty="0" smtClean="0">
                <a:latin typeface="Calibri" pitchFamily="34" charset="0"/>
                <a:cs typeface="Calibri" pitchFamily="34" charset="0"/>
              </a:rPr>
              <a:t>65 </a:t>
            </a:r>
            <a:r>
              <a:rPr lang="en-US" dirty="0">
                <a:latin typeface="Calibri" pitchFamily="34" charset="0"/>
                <a:cs typeface="Calibri" pitchFamily="34" charset="0"/>
              </a:rPr>
              <a:t>to </a:t>
            </a:r>
            <a:r>
              <a:rPr lang="en-US" dirty="0" smtClean="0">
                <a:latin typeface="Calibri" pitchFamily="34" charset="0"/>
                <a:cs typeface="Calibri" pitchFamily="34" charset="0"/>
              </a:rPr>
              <a:t>128 </a:t>
            </a:r>
            <a:r>
              <a:rPr lang="en-US" dirty="0">
                <a:latin typeface="Calibri" pitchFamily="34" charset="0"/>
                <a:cs typeface="Calibri" pitchFamily="34" charset="0"/>
              </a:rPr>
              <a:t>are </a:t>
            </a:r>
            <a:r>
              <a:rPr lang="en-US" dirty="0" smtClean="0">
                <a:latin typeface="Calibri" pitchFamily="34" charset="0"/>
                <a:cs typeface="Calibri" pitchFamily="34" charset="0"/>
              </a:rPr>
              <a:t>present</a:t>
            </a:r>
          </a:p>
          <a:p>
            <a:r>
              <a:rPr lang="en-US" i="1" dirty="0" smtClean="0">
                <a:latin typeface="Calibri" pitchFamily="34" charset="0"/>
                <a:cs typeface="Calibri" pitchFamily="34" charset="0"/>
              </a:rPr>
              <a:t>Tertiary Bitmap</a:t>
            </a:r>
            <a:r>
              <a:rPr lang="en-US" dirty="0">
                <a:latin typeface="Calibri" pitchFamily="34" charset="0"/>
                <a:cs typeface="Calibri" pitchFamily="34" charset="0"/>
              </a:rPr>
              <a:t> </a:t>
            </a:r>
            <a:r>
              <a:rPr lang="en-US" dirty="0" smtClean="0">
                <a:latin typeface="Calibri" pitchFamily="34" charset="0"/>
                <a:cs typeface="Calibri" pitchFamily="34" charset="0"/>
              </a:rPr>
              <a:t>		indicates </a:t>
            </a:r>
            <a:r>
              <a:rPr lang="en-US" dirty="0">
                <a:latin typeface="Calibri" pitchFamily="34" charset="0"/>
                <a:cs typeface="Calibri" pitchFamily="34" charset="0"/>
              </a:rPr>
              <a:t>which of Data Elements </a:t>
            </a:r>
            <a:r>
              <a:rPr lang="en-US" dirty="0" smtClean="0">
                <a:latin typeface="Calibri" pitchFamily="34" charset="0"/>
                <a:cs typeface="Calibri" pitchFamily="34" charset="0"/>
              </a:rPr>
              <a:t>129 </a:t>
            </a:r>
            <a:r>
              <a:rPr lang="en-US" dirty="0">
                <a:latin typeface="Calibri" pitchFamily="34" charset="0"/>
                <a:cs typeface="Calibri" pitchFamily="34" charset="0"/>
              </a:rPr>
              <a:t>to </a:t>
            </a:r>
            <a:r>
              <a:rPr lang="en-US" dirty="0" smtClean="0">
                <a:latin typeface="Calibri" pitchFamily="34" charset="0"/>
                <a:cs typeface="Calibri" pitchFamily="34" charset="0"/>
              </a:rPr>
              <a:t>192 </a:t>
            </a:r>
            <a:r>
              <a:rPr lang="en-US" dirty="0">
                <a:latin typeface="Calibri" pitchFamily="34" charset="0"/>
                <a:cs typeface="Calibri" pitchFamily="34" charset="0"/>
              </a:rPr>
              <a:t>are </a:t>
            </a:r>
            <a:r>
              <a:rPr lang="en-US" dirty="0" smtClean="0">
                <a:latin typeface="Calibri" pitchFamily="34" charset="0"/>
                <a:cs typeface="Calibri" pitchFamily="34" charset="0"/>
              </a:rPr>
              <a:t>present</a:t>
            </a:r>
            <a:endParaRPr lang="en-US" dirty="0">
              <a:latin typeface="Calibri" pitchFamily="34" charset="0"/>
              <a:cs typeface="Calibri" pitchFamily="34" charset="0"/>
            </a:endParaRPr>
          </a:p>
        </p:txBody>
      </p:sp>
      <p:sp>
        <p:nvSpPr>
          <p:cNvPr id="5" name="Rectangle 4"/>
          <p:cNvSpPr/>
          <p:nvPr/>
        </p:nvSpPr>
        <p:spPr>
          <a:xfrm>
            <a:off x="370114" y="2360158"/>
            <a:ext cx="8060596" cy="646331"/>
          </a:xfrm>
          <a:prstGeom prst="rect">
            <a:avLst/>
          </a:prstGeom>
        </p:spPr>
        <p:txBody>
          <a:bodyPr wrap="square">
            <a:spAutoFit/>
          </a:bodyPr>
          <a:lstStyle/>
          <a:p>
            <a:r>
              <a:rPr lang="en-US" b="1" dirty="0" smtClean="0">
                <a:latin typeface="Calibri" pitchFamily="34" charset="0"/>
                <a:cs typeface="Calibri" pitchFamily="34" charset="0"/>
              </a:rPr>
              <a:t>Data type: </a:t>
            </a:r>
            <a:r>
              <a:rPr lang="en-US" dirty="0">
                <a:latin typeface="Calibri" pitchFamily="34" charset="0"/>
                <a:cs typeface="Calibri" pitchFamily="34" charset="0"/>
              </a:rPr>
              <a:t> </a:t>
            </a:r>
            <a:r>
              <a:rPr lang="en-US" dirty="0" smtClean="0">
                <a:latin typeface="Calibri" pitchFamily="34" charset="0"/>
                <a:cs typeface="Calibri" pitchFamily="34" charset="0"/>
              </a:rPr>
              <a:t>8 </a:t>
            </a:r>
            <a:r>
              <a:rPr lang="en-US" dirty="0">
                <a:latin typeface="Calibri" pitchFamily="34" charset="0"/>
                <a:cs typeface="Calibri" pitchFamily="34" charset="0"/>
              </a:rPr>
              <a:t>bytes of binary data, or as 16 hexadecimal characters 0-9, A-F in the ASCII or EBCDIC character sets.</a:t>
            </a:r>
          </a:p>
        </p:txBody>
      </p:sp>
      <p:graphicFrame>
        <p:nvGraphicFramePr>
          <p:cNvPr id="6" name="Table 5"/>
          <p:cNvGraphicFramePr>
            <a:graphicFrameLocks noGrp="1"/>
          </p:cNvGraphicFramePr>
          <p:nvPr>
            <p:extLst>
              <p:ext uri="{D42A27DB-BD31-4B8C-83A1-F6EECF244321}">
                <p14:modId xmlns:p14="http://schemas.microsoft.com/office/powerpoint/2010/main" val="3169340522"/>
              </p:ext>
            </p:extLst>
          </p:nvPr>
        </p:nvGraphicFramePr>
        <p:xfrm>
          <a:off x="457200" y="3071232"/>
          <a:ext cx="8229600" cy="1005840"/>
        </p:xfrm>
        <a:graphic>
          <a:graphicData uri="http://schemas.openxmlformats.org/drawingml/2006/table">
            <a:tbl>
              <a:tblPr/>
              <a:tblGrid>
                <a:gridCol w="4114800"/>
                <a:gridCol w="4114800"/>
              </a:tblGrid>
              <a:tr h="0">
                <a:tc>
                  <a:txBody>
                    <a:bodyPr/>
                    <a:lstStyle/>
                    <a:p>
                      <a:pPr algn="l"/>
                      <a:r>
                        <a:rPr lang="en-US" dirty="0" smtClean="0">
                          <a:effectLst/>
                          <a:latin typeface="Calibri" pitchFamily="34" charset="0"/>
                          <a:cs typeface="Calibri" pitchFamily="34" charset="0"/>
                        </a:rPr>
                        <a:t>Primary Bitmap</a:t>
                      </a:r>
                      <a:endParaRPr lang="en-US" dirty="0">
                        <a:effectLst/>
                        <a:latin typeface="Calibri" pitchFamily="34" charset="0"/>
                        <a:cs typeface="Calibri" pitchFamily="34" charset="0"/>
                      </a:endParaRP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l"/>
                      <a:r>
                        <a:rPr lang="en-US" dirty="0">
                          <a:effectLst/>
                          <a:latin typeface="Calibri" pitchFamily="34" charset="0"/>
                          <a:cs typeface="Calibri" pitchFamily="34" charset="0"/>
                        </a:rPr>
                        <a:t>Defines presence of</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0">
                <a:tc>
                  <a:txBody>
                    <a:bodyPr/>
                    <a:lstStyle/>
                    <a:p>
                      <a:pPr algn="l"/>
                      <a:r>
                        <a:rPr lang="en-US">
                          <a:effectLst/>
                          <a:latin typeface="Calibri" pitchFamily="34" charset="0"/>
                          <a:cs typeface="Calibri" pitchFamily="34" charset="0"/>
                        </a:rPr>
                        <a:t>4210001102C04804</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l"/>
                      <a:r>
                        <a:rPr lang="en-US" dirty="0">
                          <a:effectLst/>
                          <a:latin typeface="Calibri" pitchFamily="34" charset="0"/>
                          <a:cs typeface="Calibri" pitchFamily="34" charset="0"/>
                        </a:rPr>
                        <a:t>Fields 2, 7, 12, 28, 32, 39, 41, 42, 50, 53, 62</a:t>
                      </a:r>
                    </a:p>
                  </a:txBody>
                  <a:tcPr marL="84406" marR="84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7" name="Rectangle 1"/>
          <p:cNvSpPr>
            <a:spLocks noChangeArrowheads="1"/>
          </p:cNvSpPr>
          <p:nvPr/>
        </p:nvSpPr>
        <p:spPr bwMode="auto">
          <a:xfrm>
            <a:off x="423887" y="4209481"/>
            <a:ext cx="6685933"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fontAlgn="base">
              <a:spcBef>
                <a:spcPct val="0"/>
              </a:spcBef>
              <a:spcAft>
                <a:spcPct val="0"/>
              </a:spcAft>
            </a:pPr>
            <a:r>
              <a:rPr kumimoji="0" lang="en-US" sz="1400" b="0" i="0" u="none" strike="noStrike" cap="none" normalizeH="0" baseline="0" dirty="0" smtClean="0">
                <a:ln>
                  <a:noFill/>
                </a:ln>
                <a:solidFill>
                  <a:srgbClr val="000000"/>
                </a:solidFill>
                <a:effectLst/>
                <a:latin typeface="Arial" pitchFamily="34" charset="0"/>
                <a:cs typeface="Arial" pitchFamily="34" charset="0"/>
              </a:rPr>
              <a:t>Explanation of Bitmap (8 BYTE Primary Bitmap = 64 Bit) field 4210001102C04804</a:t>
            </a:r>
            <a:r>
              <a:rPr kumimoji="0" lang="en-US" sz="1400" b="0" i="0" u="none" strike="noStrike" cap="none" normalizeH="0" baseline="0" dirty="0" smtClean="0">
                <a:ln>
                  <a:noFill/>
                </a:ln>
                <a:solidFill>
                  <a:schemeClr val="tx1"/>
                </a:solidFill>
                <a:effectLst/>
                <a:latin typeface="Arial" pitchFamily="34" charset="0"/>
              </a:rPr>
              <a:t/>
            </a:r>
            <a:br>
              <a:rPr kumimoji="0" lang="en-US" sz="1400" b="0" i="0" u="none" strike="noStrike" cap="none" normalizeH="0" baseline="0" dirty="0" smtClean="0">
                <a:ln>
                  <a:noFill/>
                </a:ln>
                <a:solidFill>
                  <a:schemeClr val="tx1"/>
                </a:solidFill>
                <a:effectLst/>
                <a:latin typeface="Arial" pitchFamily="34" charset="0"/>
              </a:rPr>
            </a:b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BYTE1 : 0</a:t>
            </a:r>
            <a:r>
              <a:rPr kumimoji="0" lang="en-US" sz="1400" b="1" i="0" u="none" strike="noStrike" cap="none" normalizeH="0" baseline="0" dirty="0" smtClean="0">
                <a:ln>
                  <a:noFill/>
                </a:ln>
                <a:solidFill>
                  <a:srgbClr val="FF0000"/>
                </a:solidFill>
                <a:effectLst/>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0000</a:t>
            </a:r>
            <a:r>
              <a:rPr kumimoji="0" lang="en-US" sz="1400" b="1" i="0" u="none" strike="noStrike" cap="none" normalizeH="0" baseline="0" dirty="0" smtClean="0">
                <a:ln>
                  <a:noFill/>
                </a:ln>
                <a:solidFill>
                  <a:srgbClr val="FF0000"/>
                </a:solidFill>
                <a:effectLst/>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0 = 42x</a:t>
            </a:r>
            <a:r>
              <a:rPr kumimoji="0" lang="en-US" sz="1400" b="0" i="0" u="none" strike="noStrike" cap="none" normalizeH="0" baseline="0" dirty="0" smtClean="0">
                <a:ln>
                  <a:noFill/>
                </a:ln>
                <a:solidFill>
                  <a:srgbClr val="000000"/>
                </a:solidFill>
                <a:effectLst/>
                <a:latin typeface="Arial" pitchFamily="34" charset="0"/>
                <a:cs typeface="Arial" pitchFamily="34" charset="0"/>
              </a:rPr>
              <a:t> (indicating that fields 2 and 7 are present)</a:t>
            </a:r>
            <a:r>
              <a:rPr kumimoji="0" lang="en-US" sz="1400" b="0" i="0" u="none" strike="noStrike" cap="none" normalizeH="0" baseline="0" dirty="0" smtClean="0">
                <a:ln>
                  <a:noFill/>
                </a:ln>
                <a:solidFill>
                  <a:schemeClr val="tx1"/>
                </a:solidFill>
                <a:effectLst/>
                <a:latin typeface="Arial" pitchFamily="34" charset="0"/>
              </a:rPr>
              <a:t/>
            </a:r>
            <a:br>
              <a:rPr kumimoji="0" lang="en-US" sz="1400" b="0" i="0" u="none" strike="noStrike" cap="none" normalizeH="0" baseline="0" dirty="0" smtClean="0">
                <a:ln>
                  <a:noFill/>
                </a:ln>
                <a:solidFill>
                  <a:schemeClr val="tx1"/>
                </a:solidFill>
                <a:effectLst/>
                <a:latin typeface="Arial" pitchFamily="34" charset="0"/>
              </a:rPr>
            </a:b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BYTE2 : 000</a:t>
            </a:r>
            <a:r>
              <a:rPr kumimoji="0" lang="en-US" sz="1400" b="1" i="0" u="none" strike="noStrike" cap="none" normalizeH="0" baseline="0" dirty="0" smtClean="0">
                <a:ln>
                  <a:noFill/>
                </a:ln>
                <a:solidFill>
                  <a:srgbClr val="FF0000"/>
                </a:solidFill>
                <a:effectLst/>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0000 = 10x</a:t>
            </a:r>
            <a:r>
              <a:rPr kumimoji="0" lang="en-US" sz="1400" b="0" i="0" u="none" strike="noStrike" cap="none" normalizeH="0" baseline="0" dirty="0" smtClean="0">
                <a:ln>
                  <a:noFill/>
                </a:ln>
                <a:solidFill>
                  <a:srgbClr val="000000"/>
                </a:solidFill>
                <a:effectLst/>
                <a:latin typeface="Arial" pitchFamily="34" charset="0"/>
                <a:cs typeface="Arial" pitchFamily="34" charset="0"/>
              </a:rPr>
              <a:t> (field 12 is present)</a:t>
            </a:r>
            <a:r>
              <a:rPr kumimoji="0" lang="en-US" sz="1400" b="0" i="0" u="none" strike="noStrike" cap="none" normalizeH="0" baseline="0" dirty="0" smtClean="0">
                <a:ln>
                  <a:noFill/>
                </a:ln>
                <a:solidFill>
                  <a:schemeClr val="tx1"/>
                </a:solidFill>
                <a:effectLst/>
                <a:latin typeface="Arial" pitchFamily="34" charset="0"/>
              </a:rPr>
              <a:t/>
            </a:r>
            <a:br>
              <a:rPr kumimoji="0" lang="en-US" sz="1400" b="0" i="0" u="none" strike="noStrike" cap="none" normalizeH="0" baseline="0" dirty="0" smtClean="0">
                <a:ln>
                  <a:noFill/>
                </a:ln>
                <a:solidFill>
                  <a:schemeClr val="tx1"/>
                </a:solidFill>
                <a:effectLst/>
                <a:latin typeface="Arial" pitchFamily="34" charset="0"/>
              </a:rPr>
            </a:b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BYTE3 : 00000000 = 00x</a:t>
            </a:r>
            <a:r>
              <a:rPr kumimoji="0" lang="en-US" sz="1400" b="0" i="0" u="none" strike="noStrike" cap="none" normalizeH="0" baseline="0" dirty="0" smtClean="0">
                <a:ln>
                  <a:noFill/>
                </a:ln>
                <a:solidFill>
                  <a:srgbClr val="000000"/>
                </a:solidFill>
                <a:effectLst/>
                <a:latin typeface="Arial" pitchFamily="34" charset="0"/>
                <a:cs typeface="Arial" pitchFamily="34" charset="0"/>
              </a:rPr>
              <a:t> (no fields present)</a:t>
            </a:r>
            <a:r>
              <a:rPr kumimoji="0" lang="en-US" sz="1400" b="0" i="0" u="none" strike="noStrike" cap="none" normalizeH="0" baseline="0" dirty="0" smtClean="0">
                <a:ln>
                  <a:noFill/>
                </a:ln>
                <a:solidFill>
                  <a:schemeClr val="tx1"/>
                </a:solidFill>
                <a:effectLst/>
                <a:latin typeface="Arial" pitchFamily="34" charset="0"/>
              </a:rPr>
              <a:t/>
            </a:r>
            <a:br>
              <a:rPr kumimoji="0" lang="en-US" sz="1400" b="0" i="0" u="none" strike="noStrike" cap="none" normalizeH="0" baseline="0" dirty="0" smtClean="0">
                <a:ln>
                  <a:noFill/>
                </a:ln>
                <a:solidFill>
                  <a:schemeClr val="tx1"/>
                </a:solidFill>
                <a:effectLst/>
                <a:latin typeface="Arial" pitchFamily="34" charset="0"/>
              </a:rPr>
            </a:b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BYTE4 : 000</a:t>
            </a:r>
            <a:r>
              <a:rPr lang="en-US" sz="1400" b="1" dirty="0">
                <a:solidFill>
                  <a:srgbClr val="FF0000"/>
                </a:solidFill>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000</a:t>
            </a:r>
            <a:r>
              <a:rPr lang="en-US" sz="1400" b="1" dirty="0" smtClean="0">
                <a:solidFill>
                  <a:srgbClr val="FF0000"/>
                </a:solidFill>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 = 11x</a:t>
            </a:r>
            <a:r>
              <a:rPr kumimoji="0" lang="en-US" sz="1400" b="0" i="0" u="none" strike="noStrike" cap="none" normalizeH="0" baseline="0" dirty="0" smtClean="0">
                <a:ln>
                  <a:noFill/>
                </a:ln>
                <a:solidFill>
                  <a:srgbClr val="000000"/>
                </a:solidFill>
                <a:effectLst/>
                <a:latin typeface="Arial" pitchFamily="34" charset="0"/>
                <a:cs typeface="Arial" pitchFamily="34" charset="0"/>
              </a:rPr>
              <a:t> (fields 28 and 32 are present)</a:t>
            </a:r>
            <a:r>
              <a:rPr kumimoji="0" lang="en-US" sz="1400" b="0" i="0" u="none" strike="noStrike" cap="none" normalizeH="0" baseline="0" dirty="0" smtClean="0">
                <a:ln>
                  <a:noFill/>
                </a:ln>
                <a:solidFill>
                  <a:schemeClr val="tx1"/>
                </a:solidFill>
                <a:effectLst/>
                <a:latin typeface="Arial" pitchFamily="34" charset="0"/>
              </a:rPr>
              <a:t/>
            </a:r>
            <a:br>
              <a:rPr kumimoji="0" lang="en-US" sz="1400" b="0" i="0" u="none" strike="noStrike" cap="none" normalizeH="0" baseline="0" dirty="0" smtClean="0">
                <a:ln>
                  <a:noFill/>
                </a:ln>
                <a:solidFill>
                  <a:schemeClr val="tx1"/>
                </a:solidFill>
                <a:effectLst/>
                <a:latin typeface="Arial" pitchFamily="34" charset="0"/>
              </a:rPr>
            </a:b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BYTE5 : 000000</a:t>
            </a:r>
            <a:r>
              <a:rPr lang="en-US" sz="1400" b="1" dirty="0">
                <a:solidFill>
                  <a:srgbClr val="FF0000"/>
                </a:solidFill>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0 = 02x</a:t>
            </a:r>
            <a:r>
              <a:rPr kumimoji="0" lang="en-US" sz="1400" b="0" i="0" u="none" strike="noStrike" cap="none" normalizeH="0" baseline="0" dirty="0" smtClean="0">
                <a:ln>
                  <a:noFill/>
                </a:ln>
                <a:solidFill>
                  <a:srgbClr val="000000"/>
                </a:solidFill>
                <a:effectLst/>
                <a:latin typeface="Arial" pitchFamily="34" charset="0"/>
                <a:cs typeface="Arial" pitchFamily="34" charset="0"/>
              </a:rPr>
              <a:t> (field 39 is present)</a:t>
            </a:r>
            <a:r>
              <a:rPr kumimoji="0" lang="en-US" sz="1400" b="0" i="0" u="none" strike="noStrike" cap="none" normalizeH="0" baseline="0" dirty="0" smtClean="0">
                <a:ln>
                  <a:noFill/>
                </a:ln>
                <a:solidFill>
                  <a:schemeClr val="tx1"/>
                </a:solidFill>
                <a:effectLst/>
                <a:latin typeface="Arial" pitchFamily="34" charset="0"/>
              </a:rPr>
              <a:t/>
            </a:r>
            <a:br>
              <a:rPr kumimoji="0" lang="en-US" sz="1400" b="0" i="0" u="none" strike="noStrike" cap="none" normalizeH="0" baseline="0" dirty="0" smtClean="0">
                <a:ln>
                  <a:noFill/>
                </a:ln>
                <a:solidFill>
                  <a:schemeClr val="tx1"/>
                </a:solidFill>
                <a:effectLst/>
                <a:latin typeface="Arial" pitchFamily="34" charset="0"/>
              </a:rPr>
            </a:b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BYTE6 : </a:t>
            </a:r>
            <a:r>
              <a:rPr lang="en-US" sz="1400" b="1" dirty="0" smtClean="0">
                <a:solidFill>
                  <a:srgbClr val="FF0000"/>
                </a:solidFill>
                <a:latin typeface="Courier New" pitchFamily="49" charset="0"/>
                <a:cs typeface="Courier New" pitchFamily="49" charset="0"/>
              </a:rPr>
              <a:t>1</a:t>
            </a:r>
            <a:r>
              <a:rPr lang="en-US" sz="1400" b="1" dirty="0">
                <a:solidFill>
                  <a:srgbClr val="FF0000"/>
                </a:solidFill>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000000 = C0x</a:t>
            </a:r>
            <a:r>
              <a:rPr kumimoji="0" lang="en-US" sz="1400" b="0" i="0" u="none" strike="noStrike" cap="none" normalizeH="0" baseline="0" dirty="0" smtClean="0">
                <a:ln>
                  <a:noFill/>
                </a:ln>
                <a:solidFill>
                  <a:srgbClr val="000000"/>
                </a:solidFill>
                <a:effectLst/>
                <a:latin typeface="Arial" pitchFamily="34" charset="0"/>
                <a:cs typeface="Arial" pitchFamily="34" charset="0"/>
              </a:rPr>
              <a:t> (fields 41 and 42 are present)</a:t>
            </a:r>
            <a:r>
              <a:rPr kumimoji="0" lang="en-US" sz="1400" b="0" i="0" u="none" strike="noStrike" cap="none" normalizeH="0" baseline="0" dirty="0" smtClean="0">
                <a:ln>
                  <a:noFill/>
                </a:ln>
                <a:solidFill>
                  <a:schemeClr val="tx1"/>
                </a:solidFill>
                <a:effectLst/>
                <a:latin typeface="Arial" pitchFamily="34" charset="0"/>
              </a:rPr>
              <a:t/>
            </a:r>
            <a:br>
              <a:rPr kumimoji="0" lang="en-US" sz="1400" b="0" i="0" u="none" strike="noStrike" cap="none" normalizeH="0" baseline="0" dirty="0" smtClean="0">
                <a:ln>
                  <a:noFill/>
                </a:ln>
                <a:solidFill>
                  <a:schemeClr val="tx1"/>
                </a:solidFill>
                <a:effectLst/>
                <a:latin typeface="Arial" pitchFamily="34" charset="0"/>
              </a:rPr>
            </a:b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BYTE7 : 0</a:t>
            </a:r>
            <a:r>
              <a:rPr lang="en-US" sz="1400" b="1" dirty="0">
                <a:solidFill>
                  <a:srgbClr val="FF0000"/>
                </a:solidFill>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00</a:t>
            </a:r>
            <a:r>
              <a:rPr lang="en-US" sz="1400" b="1" dirty="0" smtClean="0">
                <a:solidFill>
                  <a:srgbClr val="FF0000"/>
                </a:solidFill>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000 = 48x</a:t>
            </a:r>
            <a:r>
              <a:rPr kumimoji="0" lang="en-US" sz="1400" b="0" i="0" u="none" strike="noStrike" cap="none" normalizeH="0" baseline="0" dirty="0" smtClean="0">
                <a:ln>
                  <a:noFill/>
                </a:ln>
                <a:solidFill>
                  <a:srgbClr val="000000"/>
                </a:solidFill>
                <a:effectLst/>
                <a:latin typeface="Arial" pitchFamily="34" charset="0"/>
                <a:cs typeface="Arial" pitchFamily="34" charset="0"/>
              </a:rPr>
              <a:t> (fields 50 and 53 are present)</a:t>
            </a:r>
            <a:r>
              <a:rPr kumimoji="0" lang="en-US" sz="1400" b="0" i="0" u="none" strike="noStrike" cap="none" normalizeH="0" baseline="0" dirty="0" smtClean="0">
                <a:ln>
                  <a:noFill/>
                </a:ln>
                <a:solidFill>
                  <a:schemeClr val="tx1"/>
                </a:solidFill>
                <a:effectLst/>
                <a:latin typeface="Arial" pitchFamily="34" charset="0"/>
              </a:rPr>
              <a:t/>
            </a:r>
            <a:br>
              <a:rPr kumimoji="0" lang="en-US" sz="1400" b="0" i="0" u="none" strike="noStrike" cap="none" normalizeH="0" baseline="0" dirty="0" smtClean="0">
                <a:ln>
                  <a:noFill/>
                </a:ln>
                <a:solidFill>
                  <a:schemeClr val="tx1"/>
                </a:solidFill>
                <a:effectLst/>
                <a:latin typeface="Arial" pitchFamily="34" charset="0"/>
              </a:rPr>
            </a:b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BYTE8 : 00000</a:t>
            </a:r>
            <a:r>
              <a:rPr lang="en-US" sz="1400" b="1" dirty="0">
                <a:solidFill>
                  <a:srgbClr val="FF0000"/>
                </a:solidFill>
                <a:latin typeface="Courier New" pitchFamily="49" charset="0"/>
                <a:cs typeface="Courier New" pitchFamily="49" charset="0"/>
              </a:rPr>
              <a:t>1</a:t>
            </a:r>
            <a:r>
              <a:rPr kumimoji="0" lang="en-US" sz="1400" b="0" i="0" u="none" strike="noStrike" cap="none" normalizeH="0" baseline="0" dirty="0" smtClean="0">
                <a:ln>
                  <a:noFill/>
                </a:ln>
                <a:solidFill>
                  <a:srgbClr val="000000"/>
                </a:solidFill>
                <a:effectLst/>
                <a:latin typeface="Courier New" pitchFamily="49" charset="0"/>
                <a:cs typeface="Courier New" pitchFamily="49" charset="0"/>
              </a:rPr>
              <a:t>00 = 04x</a:t>
            </a:r>
            <a:r>
              <a:rPr kumimoji="0" lang="en-US" sz="1400" b="0" i="0" u="none" strike="noStrike" cap="none" normalizeH="0" baseline="0" dirty="0" smtClean="0">
                <a:ln>
                  <a:noFill/>
                </a:ln>
                <a:solidFill>
                  <a:srgbClr val="000000"/>
                </a:solidFill>
                <a:effectLst/>
                <a:latin typeface="Arial" pitchFamily="34" charset="0"/>
                <a:cs typeface="Arial" pitchFamily="34" charset="0"/>
              </a:rPr>
              <a:t> (field 62 is present)</a:t>
            </a:r>
            <a:r>
              <a:rPr kumimoji="0" lang="en-US" sz="1400" b="0" i="0" u="none" strike="noStrike" cap="none" normalizeH="0" baseline="0" dirty="0" smtClean="0">
                <a:ln>
                  <a:noFill/>
                </a:ln>
                <a:solidFill>
                  <a:schemeClr val="tx1"/>
                </a:solidFill>
                <a:effectLst/>
                <a:latin typeface="Arial" pitchFamily="34" charset="0"/>
              </a:rPr>
              <a:t> </a:t>
            </a:r>
            <a:endParaRPr kumimoji="0" lang="en-US" sz="3600" b="0" i="0" u="none" strike="noStrike" cap="none" normalizeH="0" baseline="0" dirty="0" smtClean="0">
              <a:ln>
                <a:noFill/>
              </a:ln>
              <a:solidFill>
                <a:schemeClr val="tx1"/>
              </a:solidFill>
              <a:effectLst/>
              <a:latin typeface="Arial" pitchFamily="34" charset="0"/>
            </a:endParaRPr>
          </a:p>
        </p:txBody>
      </p:sp>
      <p:sp>
        <p:nvSpPr>
          <p:cNvPr id="8" name="Footer Placeholder 7"/>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9" name="Slide Number Placeholder 8"/>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31</a:t>
            </a:fld>
            <a:endParaRPr lang="de-DE" dirty="0">
              <a:latin typeface="Calibri"/>
              <a:cs typeface="+mn-cs"/>
            </a:endParaRPr>
          </a:p>
        </p:txBody>
      </p:sp>
    </p:spTree>
    <p:extLst>
      <p:ext uri="{BB962C8B-B14F-4D97-AF65-F5344CB8AC3E}">
        <p14:creationId xmlns:p14="http://schemas.microsoft.com/office/powerpoint/2010/main" val="1791820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404664"/>
            <a:ext cx="7632700" cy="719138"/>
          </a:xfrm>
          <a:prstGeom prst="rect">
            <a:avLst/>
          </a:prstGeom>
        </p:spPr>
        <p:txBody>
          <a:bodyPr>
            <a:noAutofit/>
          </a:bodyPr>
          <a:lstStyle/>
          <a:p>
            <a:r>
              <a:rPr lang="en-US" sz="2800" dirty="0" smtClean="0">
                <a:solidFill>
                  <a:schemeClr val="tx2">
                    <a:lumMod val="75000"/>
                    <a:lumOff val="25000"/>
                  </a:schemeClr>
                </a:solidFill>
                <a:ea typeface="ＭＳ Ｐゴシック" pitchFamily="34" charset="-128"/>
              </a:rPr>
              <a:t>Hexadecimal and Binary</a:t>
            </a:r>
            <a:endParaRPr lang="en-US" sz="28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7"/>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9" name="Slide Number Placeholder 8"/>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32</a:t>
            </a:fld>
            <a:endParaRPr lang="de-DE" dirty="0">
              <a:latin typeface="Calibri"/>
              <a:cs typeface="+mn-cs"/>
            </a:endParaRPr>
          </a:p>
        </p:txBody>
      </p:sp>
      <p:graphicFrame>
        <p:nvGraphicFramePr>
          <p:cNvPr id="11" name="Table 10"/>
          <p:cNvGraphicFramePr>
            <a:graphicFrameLocks noGrp="1"/>
          </p:cNvGraphicFramePr>
          <p:nvPr>
            <p:extLst>
              <p:ext uri="{D42A27DB-BD31-4B8C-83A1-F6EECF244321}">
                <p14:modId xmlns:p14="http://schemas.microsoft.com/office/powerpoint/2010/main" val="1028037363"/>
              </p:ext>
            </p:extLst>
          </p:nvPr>
        </p:nvGraphicFramePr>
        <p:xfrm>
          <a:off x="611560" y="1268760"/>
          <a:ext cx="2520280" cy="4748610"/>
        </p:xfrm>
        <a:graphic>
          <a:graphicData uri="http://schemas.openxmlformats.org/drawingml/2006/table">
            <a:tbl>
              <a:tblPr/>
              <a:tblGrid>
                <a:gridCol w="869062"/>
                <a:gridCol w="869062"/>
                <a:gridCol w="782156"/>
              </a:tblGrid>
              <a:tr h="255961">
                <a:tc>
                  <a:txBody>
                    <a:bodyPr/>
                    <a:lstStyle/>
                    <a:p>
                      <a:pPr algn="ctr"/>
                      <a:r>
                        <a:rPr lang="en-US" sz="1400" b="0" i="0" dirty="0">
                          <a:effectLst/>
                        </a:rPr>
                        <a:t>Hex</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E0E0"/>
                    </a:solidFill>
                  </a:tcPr>
                </a:tc>
                <a:tc>
                  <a:txBody>
                    <a:bodyPr/>
                    <a:lstStyle/>
                    <a:p>
                      <a:pPr algn="ctr"/>
                      <a:r>
                        <a:rPr lang="en-US" sz="1400" b="0" i="0" dirty="0">
                          <a:effectLst/>
                        </a:rPr>
                        <a:t>Binary</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E0E0"/>
                    </a:solidFill>
                  </a:tcPr>
                </a:tc>
                <a:tc>
                  <a:txBody>
                    <a:bodyPr/>
                    <a:lstStyle/>
                    <a:p>
                      <a:pPr algn="ctr"/>
                      <a:r>
                        <a:rPr lang="en-US" sz="1400" b="0" i="0" dirty="0" smtClean="0">
                          <a:effectLst/>
                        </a:rPr>
                        <a:t>Numeric</a:t>
                      </a:r>
                      <a:endParaRPr lang="en-US" sz="1400" b="0" i="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0E0E0"/>
                    </a:solidFill>
                  </a:tcPr>
                </a:tc>
              </a:tr>
              <a:tr h="255961">
                <a:tc>
                  <a:txBody>
                    <a:bodyPr/>
                    <a:lstStyle/>
                    <a:p>
                      <a:pPr algn="ctr"/>
                      <a:r>
                        <a:rPr lang="en-US" sz="1400" b="0">
                          <a:effectLst/>
                        </a:rPr>
                        <a:t>0</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0000</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0</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1</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0001</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1</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2</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0010</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2</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3</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0011</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3</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4</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0100</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4</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5</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0101</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5</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6</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0110</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6</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7</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0111</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7</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8</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1000</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8</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9</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1001</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9</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A</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1010</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10</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B</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1011</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11</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C</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1100</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12</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D</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1101</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13</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E</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a:effectLst/>
                        </a:rPr>
                        <a:t>1110</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14</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r h="255961">
                <a:tc>
                  <a:txBody>
                    <a:bodyPr/>
                    <a:lstStyle/>
                    <a:p>
                      <a:pPr algn="ctr"/>
                      <a:r>
                        <a:rPr lang="en-US" sz="1400" b="0">
                          <a:effectLst/>
                        </a:rPr>
                        <a:t>F</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a:effectLst/>
                        </a:rPr>
                        <a:t>1111</a:t>
                      </a: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a:r>
                        <a:rPr lang="en-US" sz="1400" b="0" dirty="0" smtClean="0">
                          <a:effectLst/>
                        </a:rPr>
                        <a:t>15</a:t>
                      </a:r>
                      <a:endParaRPr lang="en-US" sz="1400" b="0" dirty="0">
                        <a:effectLst/>
                      </a:endParaRPr>
                    </a:p>
                  </a:txBody>
                  <a:tcPr marL="32985" marR="32985" marT="32985" marB="3298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r>
            </a:tbl>
          </a:graphicData>
        </a:graphic>
      </p:graphicFrame>
      <p:sp>
        <p:nvSpPr>
          <p:cNvPr id="12" name="Rectangle 11"/>
          <p:cNvSpPr/>
          <p:nvPr/>
        </p:nvSpPr>
        <p:spPr>
          <a:xfrm>
            <a:off x="3708094" y="1196752"/>
            <a:ext cx="4572000" cy="4339650"/>
          </a:xfrm>
          <a:prstGeom prst="rect">
            <a:avLst/>
          </a:prstGeom>
        </p:spPr>
        <p:txBody>
          <a:bodyPr>
            <a:spAutoFit/>
          </a:bodyPr>
          <a:lstStyle/>
          <a:p>
            <a:r>
              <a:rPr lang="en-US" dirty="0">
                <a:solidFill>
                  <a:srgbClr val="222222"/>
                </a:solidFill>
              </a:rPr>
              <a:t>Example #1</a:t>
            </a:r>
          </a:p>
          <a:p>
            <a:r>
              <a:rPr lang="en-US" dirty="0">
                <a:solidFill>
                  <a:srgbClr val="222222"/>
                </a:solidFill>
              </a:rPr>
              <a:t>Convert (4E)</a:t>
            </a:r>
            <a:r>
              <a:rPr lang="en-US" baseline="-25000" dirty="0">
                <a:solidFill>
                  <a:srgbClr val="222222"/>
                </a:solidFill>
              </a:rPr>
              <a:t>16</a:t>
            </a:r>
            <a:r>
              <a:rPr lang="en-US" dirty="0">
                <a:solidFill>
                  <a:srgbClr val="222222"/>
                </a:solidFill>
              </a:rPr>
              <a:t> to binary:</a:t>
            </a:r>
          </a:p>
          <a:p>
            <a:r>
              <a:rPr lang="en-US" dirty="0">
                <a:solidFill>
                  <a:srgbClr val="222222"/>
                </a:solidFill>
              </a:rPr>
              <a:t>(4)</a:t>
            </a:r>
            <a:r>
              <a:rPr lang="en-US" baseline="-25000" dirty="0">
                <a:solidFill>
                  <a:srgbClr val="222222"/>
                </a:solidFill>
              </a:rPr>
              <a:t>16</a:t>
            </a:r>
            <a:r>
              <a:rPr lang="en-US" dirty="0">
                <a:solidFill>
                  <a:srgbClr val="222222"/>
                </a:solidFill>
              </a:rPr>
              <a:t> = (0100)</a:t>
            </a:r>
            <a:r>
              <a:rPr lang="en-US" baseline="-25000" dirty="0">
                <a:solidFill>
                  <a:srgbClr val="222222"/>
                </a:solidFill>
              </a:rPr>
              <a:t>2</a:t>
            </a:r>
            <a:endParaRPr lang="en-US" dirty="0">
              <a:solidFill>
                <a:srgbClr val="222222"/>
              </a:solidFill>
            </a:endParaRPr>
          </a:p>
          <a:p>
            <a:r>
              <a:rPr lang="en-US" dirty="0">
                <a:solidFill>
                  <a:srgbClr val="222222"/>
                </a:solidFill>
              </a:rPr>
              <a:t>(E)</a:t>
            </a:r>
            <a:r>
              <a:rPr lang="en-US" baseline="-25000" dirty="0">
                <a:solidFill>
                  <a:srgbClr val="222222"/>
                </a:solidFill>
              </a:rPr>
              <a:t>16</a:t>
            </a:r>
            <a:r>
              <a:rPr lang="en-US" dirty="0">
                <a:solidFill>
                  <a:srgbClr val="222222"/>
                </a:solidFill>
              </a:rPr>
              <a:t> = (1110)</a:t>
            </a:r>
            <a:r>
              <a:rPr lang="en-US" baseline="-25000" dirty="0">
                <a:solidFill>
                  <a:srgbClr val="222222"/>
                </a:solidFill>
              </a:rPr>
              <a:t>2</a:t>
            </a:r>
            <a:endParaRPr lang="en-US" dirty="0">
              <a:solidFill>
                <a:srgbClr val="222222"/>
              </a:solidFill>
            </a:endParaRPr>
          </a:p>
          <a:p>
            <a:endParaRPr lang="en-US" dirty="0" smtClean="0">
              <a:solidFill>
                <a:srgbClr val="222222"/>
              </a:solidFill>
            </a:endParaRPr>
          </a:p>
          <a:p>
            <a:r>
              <a:rPr lang="en-US" dirty="0" smtClean="0">
                <a:solidFill>
                  <a:srgbClr val="222222"/>
                </a:solidFill>
              </a:rPr>
              <a:t>SO, (4E)</a:t>
            </a:r>
            <a:r>
              <a:rPr lang="en-US" baseline="-25000" dirty="0" smtClean="0">
                <a:solidFill>
                  <a:srgbClr val="222222"/>
                </a:solidFill>
              </a:rPr>
              <a:t>16</a:t>
            </a:r>
            <a:r>
              <a:rPr lang="en-US" dirty="0">
                <a:solidFill>
                  <a:srgbClr val="222222"/>
                </a:solidFill>
              </a:rPr>
              <a:t> = (01001110)</a:t>
            </a:r>
            <a:r>
              <a:rPr lang="en-US" baseline="-25000" dirty="0">
                <a:solidFill>
                  <a:srgbClr val="222222"/>
                </a:solidFill>
              </a:rPr>
              <a:t>2</a:t>
            </a:r>
            <a:endParaRPr lang="en-US" dirty="0">
              <a:solidFill>
                <a:srgbClr val="222222"/>
              </a:solidFill>
            </a:endParaRPr>
          </a:p>
          <a:p>
            <a:endParaRPr lang="en-US" dirty="0" smtClean="0">
              <a:solidFill>
                <a:srgbClr val="222222"/>
              </a:solidFill>
            </a:endParaRPr>
          </a:p>
          <a:p>
            <a:r>
              <a:rPr lang="en-US" dirty="0" smtClean="0">
                <a:solidFill>
                  <a:srgbClr val="222222"/>
                </a:solidFill>
              </a:rPr>
              <a:t>Example </a:t>
            </a:r>
            <a:r>
              <a:rPr lang="en-US" dirty="0">
                <a:solidFill>
                  <a:srgbClr val="222222"/>
                </a:solidFill>
              </a:rPr>
              <a:t>#2</a:t>
            </a:r>
          </a:p>
          <a:p>
            <a:r>
              <a:rPr lang="en-US" dirty="0">
                <a:solidFill>
                  <a:srgbClr val="222222"/>
                </a:solidFill>
              </a:rPr>
              <a:t>Convert (4A01)</a:t>
            </a:r>
            <a:r>
              <a:rPr lang="en-US" baseline="-25000" dirty="0">
                <a:solidFill>
                  <a:srgbClr val="222222"/>
                </a:solidFill>
              </a:rPr>
              <a:t>16</a:t>
            </a:r>
            <a:r>
              <a:rPr lang="en-US" dirty="0">
                <a:solidFill>
                  <a:srgbClr val="222222"/>
                </a:solidFill>
              </a:rPr>
              <a:t> to binary:</a:t>
            </a:r>
          </a:p>
          <a:p>
            <a:r>
              <a:rPr lang="en-US" dirty="0">
                <a:solidFill>
                  <a:srgbClr val="222222"/>
                </a:solidFill>
              </a:rPr>
              <a:t>(4)</a:t>
            </a:r>
            <a:r>
              <a:rPr lang="en-US" baseline="-25000" dirty="0">
                <a:solidFill>
                  <a:srgbClr val="222222"/>
                </a:solidFill>
              </a:rPr>
              <a:t>16</a:t>
            </a:r>
            <a:r>
              <a:rPr lang="en-US" dirty="0">
                <a:solidFill>
                  <a:srgbClr val="222222"/>
                </a:solidFill>
              </a:rPr>
              <a:t> = (0100)</a:t>
            </a:r>
            <a:r>
              <a:rPr lang="en-US" baseline="-25000" dirty="0">
                <a:solidFill>
                  <a:srgbClr val="222222"/>
                </a:solidFill>
              </a:rPr>
              <a:t>2</a:t>
            </a:r>
            <a:endParaRPr lang="en-US" dirty="0">
              <a:solidFill>
                <a:srgbClr val="222222"/>
              </a:solidFill>
            </a:endParaRPr>
          </a:p>
          <a:p>
            <a:r>
              <a:rPr lang="en-US" dirty="0">
                <a:solidFill>
                  <a:srgbClr val="222222"/>
                </a:solidFill>
              </a:rPr>
              <a:t>(A)</a:t>
            </a:r>
            <a:r>
              <a:rPr lang="en-US" baseline="-25000" dirty="0">
                <a:solidFill>
                  <a:srgbClr val="222222"/>
                </a:solidFill>
              </a:rPr>
              <a:t>16</a:t>
            </a:r>
            <a:r>
              <a:rPr lang="en-US" dirty="0">
                <a:solidFill>
                  <a:srgbClr val="222222"/>
                </a:solidFill>
              </a:rPr>
              <a:t> = (1010)</a:t>
            </a:r>
            <a:r>
              <a:rPr lang="en-US" baseline="-25000" dirty="0">
                <a:solidFill>
                  <a:srgbClr val="222222"/>
                </a:solidFill>
              </a:rPr>
              <a:t>2</a:t>
            </a:r>
            <a:endParaRPr lang="en-US" dirty="0">
              <a:solidFill>
                <a:srgbClr val="222222"/>
              </a:solidFill>
            </a:endParaRPr>
          </a:p>
          <a:p>
            <a:r>
              <a:rPr lang="en-US" dirty="0">
                <a:solidFill>
                  <a:srgbClr val="222222"/>
                </a:solidFill>
              </a:rPr>
              <a:t>(0)</a:t>
            </a:r>
            <a:r>
              <a:rPr lang="en-US" baseline="-25000" dirty="0">
                <a:solidFill>
                  <a:srgbClr val="222222"/>
                </a:solidFill>
              </a:rPr>
              <a:t>16</a:t>
            </a:r>
            <a:r>
              <a:rPr lang="en-US" dirty="0">
                <a:solidFill>
                  <a:srgbClr val="222222"/>
                </a:solidFill>
              </a:rPr>
              <a:t> = (0000)</a:t>
            </a:r>
            <a:r>
              <a:rPr lang="en-US" baseline="-25000" dirty="0">
                <a:solidFill>
                  <a:srgbClr val="222222"/>
                </a:solidFill>
              </a:rPr>
              <a:t>2</a:t>
            </a:r>
            <a:endParaRPr lang="en-US" dirty="0">
              <a:solidFill>
                <a:srgbClr val="222222"/>
              </a:solidFill>
            </a:endParaRPr>
          </a:p>
          <a:p>
            <a:r>
              <a:rPr lang="en-US" dirty="0">
                <a:solidFill>
                  <a:srgbClr val="222222"/>
                </a:solidFill>
              </a:rPr>
              <a:t>(1)</a:t>
            </a:r>
            <a:r>
              <a:rPr lang="en-US" baseline="-25000" dirty="0">
                <a:solidFill>
                  <a:srgbClr val="222222"/>
                </a:solidFill>
              </a:rPr>
              <a:t>16</a:t>
            </a:r>
            <a:r>
              <a:rPr lang="en-US" dirty="0">
                <a:solidFill>
                  <a:srgbClr val="222222"/>
                </a:solidFill>
              </a:rPr>
              <a:t> = (0001)</a:t>
            </a:r>
            <a:r>
              <a:rPr lang="en-US" baseline="-25000" dirty="0">
                <a:solidFill>
                  <a:srgbClr val="222222"/>
                </a:solidFill>
              </a:rPr>
              <a:t>2</a:t>
            </a:r>
            <a:endParaRPr lang="en-US" dirty="0">
              <a:solidFill>
                <a:srgbClr val="222222"/>
              </a:solidFill>
            </a:endParaRPr>
          </a:p>
          <a:p>
            <a:endParaRPr lang="en-US" baseline="-25000" dirty="0" smtClean="0">
              <a:solidFill>
                <a:srgbClr val="222222"/>
              </a:solidFill>
            </a:endParaRPr>
          </a:p>
          <a:p>
            <a:endParaRPr lang="en-US" baseline="-25000" dirty="0">
              <a:solidFill>
                <a:srgbClr val="222222"/>
              </a:solidFill>
            </a:endParaRPr>
          </a:p>
          <a:p>
            <a:r>
              <a:rPr lang="en-US" dirty="0" smtClean="0">
                <a:solidFill>
                  <a:srgbClr val="222222"/>
                </a:solidFill>
              </a:rPr>
              <a:t>SO, (4A01)</a:t>
            </a:r>
            <a:r>
              <a:rPr lang="en-US" baseline="-25000" dirty="0" smtClean="0">
                <a:solidFill>
                  <a:srgbClr val="222222"/>
                </a:solidFill>
              </a:rPr>
              <a:t>16</a:t>
            </a:r>
            <a:r>
              <a:rPr lang="en-US" dirty="0">
                <a:solidFill>
                  <a:srgbClr val="222222"/>
                </a:solidFill>
              </a:rPr>
              <a:t> = (0100101000000001)</a:t>
            </a:r>
            <a:r>
              <a:rPr lang="en-US" baseline="-25000" dirty="0">
                <a:solidFill>
                  <a:srgbClr val="222222"/>
                </a:solidFill>
              </a:rPr>
              <a:t>2</a:t>
            </a:r>
            <a:endParaRPr lang="en-US" b="0" i="0" dirty="0">
              <a:solidFill>
                <a:srgbClr val="222222"/>
              </a:solidFill>
              <a:effectLst/>
            </a:endParaRPr>
          </a:p>
        </p:txBody>
      </p:sp>
    </p:spTree>
    <p:extLst>
      <p:ext uri="{BB962C8B-B14F-4D97-AF65-F5344CB8AC3E}">
        <p14:creationId xmlns:p14="http://schemas.microsoft.com/office/powerpoint/2010/main" val="2189997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404664"/>
            <a:ext cx="7632700" cy="719138"/>
          </a:xfrm>
          <a:prstGeom prst="rect">
            <a:avLst/>
          </a:prstGeom>
        </p:spPr>
        <p:txBody>
          <a:bodyPr>
            <a:noAutofit/>
          </a:bodyPr>
          <a:lstStyle/>
          <a:p>
            <a:r>
              <a:rPr lang="en-US" sz="2800" dirty="0" smtClean="0">
                <a:solidFill>
                  <a:schemeClr val="tx2">
                    <a:lumMod val="75000"/>
                    <a:lumOff val="25000"/>
                  </a:schemeClr>
                </a:solidFill>
                <a:ea typeface="ＭＳ Ｐゴシック" pitchFamily="34" charset="-128"/>
              </a:rPr>
              <a:t>Hexadecimal and Binary</a:t>
            </a:r>
            <a:endParaRPr lang="en-US" sz="28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7"/>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9" name="Slide Number Placeholder 8"/>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33</a:t>
            </a:fld>
            <a:endParaRPr lang="de-DE" dirty="0">
              <a:latin typeface="Calibri"/>
              <a:cs typeface="+mn-cs"/>
            </a:endParaRPr>
          </a:p>
        </p:txBody>
      </p:sp>
      <p:sp>
        <p:nvSpPr>
          <p:cNvPr id="2" name="Rectangle 1"/>
          <p:cNvSpPr>
            <a:spLocks noChangeArrowheads="1"/>
          </p:cNvSpPr>
          <p:nvPr/>
        </p:nvSpPr>
        <p:spPr bwMode="auto">
          <a:xfrm>
            <a:off x="251520" y="908720"/>
            <a:ext cx="8315234"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Write your binary number down as below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10110010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11111"/>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Now, divide that number into groups of four numbers:</a:t>
            </a:r>
            <a:endParaRPr kumimoji="0" lang="en-US" altLang="en-US" sz="14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1011   0010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111111"/>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Now, with each of these </a:t>
            </a:r>
            <a:r>
              <a:rPr kumimoji="0" lang="en-US" altLang="en-US" sz="1600" b="0" i="0" u="none" strike="noStrike" cap="none" normalizeH="0" baseline="0" dirty="0" smtClean="0">
                <a:ln>
                  <a:noFill/>
                </a:ln>
                <a:solidFill>
                  <a:srgbClr val="507898"/>
                </a:solidFill>
                <a:effectLst/>
                <a:latin typeface="+mn-lt"/>
                <a:hlinkClick r:id="rId2" tooltip="groups"/>
              </a:rPr>
              <a:t>groups</a:t>
            </a:r>
            <a:r>
              <a:rPr kumimoji="0" lang="en-US" altLang="en-US" sz="1600" b="0" i="0" u="none" strike="noStrike" cap="none" normalizeH="0" baseline="0" dirty="0" smtClean="0">
                <a:ln>
                  <a:noFill/>
                </a:ln>
                <a:solidFill>
                  <a:srgbClr val="111111"/>
                </a:solidFill>
                <a:effectLst/>
                <a:latin typeface="+mn-lt"/>
              </a:rPr>
              <a:t>, write </a:t>
            </a:r>
            <a:r>
              <a:rPr kumimoji="0" lang="en-US" altLang="en-US" sz="1600" b="0" i="0" u="none" strike="noStrike" cap="none" normalizeH="0" baseline="0" dirty="0" smtClean="0">
                <a:ln>
                  <a:noFill/>
                </a:ln>
                <a:solidFill>
                  <a:srgbClr val="507898"/>
                </a:solidFill>
                <a:effectLst/>
                <a:latin typeface="+mn-lt"/>
                <a:hlinkClick r:id="rId3" tooltip="numbers"/>
              </a:rPr>
              <a:t>numbers</a:t>
            </a:r>
            <a:r>
              <a:rPr kumimoji="0" lang="en-US" altLang="en-US" sz="1600" b="0" i="0" u="none" strike="noStrike" cap="none" normalizeH="0" baseline="0" dirty="0" smtClean="0">
                <a:ln>
                  <a:noFill/>
                </a:ln>
                <a:solidFill>
                  <a:srgbClr val="111111"/>
                </a:solidFill>
                <a:effectLst/>
                <a:latin typeface="+mn-lt"/>
              </a:rPr>
              <a:t> underneath the letters, from </a:t>
            </a:r>
            <a:r>
              <a:rPr kumimoji="0" lang="en-US" altLang="en-US" sz="1600" b="0" i="0" u="none" strike="noStrike" cap="none" normalizeH="0" baseline="0" dirty="0" smtClean="0">
                <a:ln>
                  <a:noFill/>
                </a:ln>
                <a:solidFill>
                  <a:srgbClr val="507898"/>
                </a:solidFill>
                <a:effectLst/>
                <a:latin typeface="+mn-lt"/>
                <a:hlinkClick r:id="rId4" tooltip="RIGHT"/>
              </a:rPr>
              <a:t>RIGHT</a:t>
            </a:r>
            <a:r>
              <a:rPr kumimoji="0" lang="en-US" altLang="en-US" sz="1600" b="0" i="0" u="none" strike="noStrike" cap="none" normalizeH="0" baseline="0" dirty="0" smtClean="0">
                <a:ln>
                  <a:noFill/>
                </a:ln>
                <a:solidFill>
                  <a:srgbClr val="111111"/>
                </a:solidFill>
                <a:effectLst/>
                <a:latin typeface="+mn-lt"/>
              </a:rPr>
              <a:t> TO </a:t>
            </a:r>
            <a:r>
              <a:rPr kumimoji="0" lang="en-US" altLang="en-US" sz="1600" b="0" i="0" u="none" strike="noStrike" cap="none" normalizeH="0" baseline="0" dirty="0" smtClean="0">
                <a:ln>
                  <a:noFill/>
                </a:ln>
                <a:solidFill>
                  <a:srgbClr val="507898"/>
                </a:solidFill>
                <a:effectLst/>
                <a:latin typeface="+mn-lt"/>
                <a:hlinkClick r:id="rId5" tooltip="LEFT"/>
              </a:rPr>
              <a:t>LEFT</a:t>
            </a:r>
            <a:r>
              <a:rPr kumimoji="0" lang="en-US" altLang="en-US" sz="1600" b="0" i="0" u="none" strike="noStrike" cap="none" normalizeH="0" baseline="0" dirty="0" smtClean="0">
                <a:ln>
                  <a:noFill/>
                </a:ln>
                <a:solidFill>
                  <a:srgbClr val="111111"/>
                </a:solidFill>
                <a:effectLst/>
                <a:latin typeface="+mn-lt"/>
              </a:rPr>
              <a:t>. These numbers start with one, and double each time, i.e. 1 2 4 8. Now you should have:</a:t>
            </a:r>
            <a:endParaRPr kumimoji="0" lang="en-US" altLang="en-US" sz="14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1011   0010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8421   8421</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rgbClr val="11111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Now, for each digit, multiply the top digit by the bottom digit, and write it underneath, like this:</a:t>
            </a:r>
            <a:endParaRPr kumimoji="0" lang="en-US" altLang="en-US" sz="14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1011   0010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8421   8421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8021   0020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Now, on the bottom line, for each group of four numbers, add them up:</a:t>
            </a:r>
            <a:endParaRPr kumimoji="0" lang="en-US" altLang="en-US" sz="1400" b="0" i="0" u="none" strike="noStrike" cap="none" normalizeH="0" baseline="0" dirty="0" smtClean="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8021   0020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8 + 0 + 2 + 1 = 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0 + 0 + 2 + 0 = 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rgbClr val="111111"/>
                </a:solidFill>
                <a:effectLst/>
                <a:latin typeface="+mn-lt"/>
              </a:rPr>
              <a:t> 11  2</a:t>
            </a:r>
            <a:r>
              <a:rPr kumimoji="0" lang="en-US" altLang="en-US" sz="1400" b="0" i="0" u="none" strike="noStrike" cap="none" normalizeH="0" baseline="0" dirty="0" smtClean="0">
                <a:ln>
                  <a:noFill/>
                </a:ln>
                <a:solidFill>
                  <a:schemeClr val="tx1"/>
                </a:solidFill>
                <a:effectLst/>
                <a:latin typeface="+mn-lt"/>
              </a:rPr>
              <a:t> </a:t>
            </a:r>
            <a:endParaRPr lang="en-US" altLang="en-US" sz="4000" dirty="0">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smtClean="0">
                <a:ln>
                  <a:noFill/>
                </a:ln>
                <a:solidFill>
                  <a:schemeClr val="tx1"/>
                </a:solidFill>
                <a:effectLst/>
                <a:latin typeface="+mn-lt"/>
              </a:rPr>
              <a:t>B2</a:t>
            </a:r>
            <a:endParaRPr kumimoji="0" lang="en-US" altLang="en-US" sz="1400"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11345276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404664"/>
            <a:ext cx="7632700" cy="719138"/>
          </a:xfrm>
          <a:prstGeom prst="rect">
            <a:avLst/>
          </a:prstGeom>
        </p:spPr>
        <p:txBody>
          <a:bodyPr>
            <a:noAutofit/>
          </a:bodyPr>
          <a:lstStyle/>
          <a:p>
            <a:r>
              <a:rPr lang="en-US" sz="2800" dirty="0" smtClean="0">
                <a:solidFill>
                  <a:schemeClr val="tx2">
                    <a:lumMod val="75000"/>
                    <a:lumOff val="25000"/>
                  </a:schemeClr>
                </a:solidFill>
                <a:ea typeface="ＭＳ Ｐゴシック" pitchFamily="34" charset="-128"/>
              </a:rPr>
              <a:t>ASCII – DECIMAL – HEX - CHAR</a:t>
            </a:r>
            <a:endParaRPr lang="en-US" sz="28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7"/>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9" name="Slide Number Placeholder 8"/>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34</a:t>
            </a:fld>
            <a:endParaRPr lang="de-DE" dirty="0">
              <a:latin typeface="Calibri"/>
              <a:cs typeface="+mn-cs"/>
            </a:endParaRPr>
          </a:p>
        </p:txBody>
      </p:sp>
      <p:pic>
        <p:nvPicPr>
          <p:cNvPr id="10242" name="Picture 2" descr="http://static4.techinsider.io/image/56100142bd86ef0e008bf103-1280-851/ascii-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771" y="1124744"/>
            <a:ext cx="8120677" cy="5398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895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404664"/>
            <a:ext cx="7632700" cy="719138"/>
          </a:xfrm>
          <a:prstGeom prst="rect">
            <a:avLst/>
          </a:prstGeom>
        </p:spPr>
        <p:txBody>
          <a:bodyPr>
            <a:noAutofit/>
          </a:bodyPr>
          <a:lstStyle/>
          <a:p>
            <a:r>
              <a:rPr lang="en-US" sz="2800" dirty="0" smtClean="0">
                <a:solidFill>
                  <a:schemeClr val="tx2">
                    <a:lumMod val="75000"/>
                    <a:lumOff val="25000"/>
                  </a:schemeClr>
                </a:solidFill>
                <a:ea typeface="ＭＳ Ｐゴシック" pitchFamily="34" charset="-128"/>
              </a:rPr>
              <a:t>Data Elements Format Interpretation</a:t>
            </a:r>
            <a:endParaRPr lang="en-US" sz="28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7"/>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9" name="Slide Number Placeholder 8"/>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35</a:t>
            </a:fld>
            <a:endParaRPr lang="de-DE" dirty="0">
              <a:latin typeface="Calibri"/>
              <a:cs typeface="+mn-cs"/>
            </a:endParaRPr>
          </a:p>
        </p:txBody>
      </p:sp>
      <p:graphicFrame>
        <p:nvGraphicFramePr>
          <p:cNvPr id="2" name="Table 1"/>
          <p:cNvGraphicFramePr>
            <a:graphicFrameLocks noGrp="1"/>
          </p:cNvGraphicFramePr>
          <p:nvPr>
            <p:extLst>
              <p:ext uri="{D42A27DB-BD31-4B8C-83A1-F6EECF244321}">
                <p14:modId xmlns:p14="http://schemas.microsoft.com/office/powerpoint/2010/main" val="1859228281"/>
              </p:ext>
            </p:extLst>
          </p:nvPr>
        </p:nvGraphicFramePr>
        <p:xfrm>
          <a:off x="1043608" y="1159976"/>
          <a:ext cx="6768752" cy="5022465"/>
        </p:xfrm>
        <a:graphic>
          <a:graphicData uri="http://schemas.openxmlformats.org/drawingml/2006/table">
            <a:tbl>
              <a:tblPr firstRow="1" firstCol="1">
                <a:tableStyleId>{5C22544A-7EE6-4342-B048-85BDC9FD1C3A}</a:tableStyleId>
              </a:tblPr>
              <a:tblGrid>
                <a:gridCol w="1368152"/>
                <a:gridCol w="5400600"/>
              </a:tblGrid>
              <a:tr h="276275">
                <a:tc>
                  <a:txBody>
                    <a:bodyPr/>
                    <a:lstStyle/>
                    <a:p>
                      <a:pPr algn="ctr"/>
                      <a:r>
                        <a:rPr lang="en-US" sz="1400" dirty="0">
                          <a:effectLst/>
                        </a:rPr>
                        <a:t>Abbreviation</a:t>
                      </a:r>
                    </a:p>
                  </a:txBody>
                  <a:tcPr marL="69069" marR="69069" marT="34534" marB="34534" anchor="ctr"/>
                </a:tc>
                <a:tc>
                  <a:txBody>
                    <a:bodyPr/>
                    <a:lstStyle/>
                    <a:p>
                      <a:pPr algn="ctr"/>
                      <a:r>
                        <a:rPr lang="en-US" sz="1800">
                          <a:effectLst/>
                        </a:rPr>
                        <a:t>Meaning</a:t>
                      </a:r>
                    </a:p>
                  </a:txBody>
                  <a:tcPr marL="69069" marR="69069" marT="34534" marB="34534" anchor="ctr"/>
                </a:tc>
              </a:tr>
              <a:tr h="276275">
                <a:tc>
                  <a:txBody>
                    <a:bodyPr/>
                    <a:lstStyle/>
                    <a:p>
                      <a:pPr algn="ctr"/>
                      <a:r>
                        <a:rPr lang="en-US" sz="1800" b="0" dirty="0">
                          <a:effectLst/>
                        </a:rPr>
                        <a:t>a</a:t>
                      </a:r>
                    </a:p>
                  </a:txBody>
                  <a:tcPr marL="69069" marR="69069" marT="34534" marB="34534" anchor="ctr"/>
                </a:tc>
                <a:tc>
                  <a:txBody>
                    <a:bodyPr/>
                    <a:lstStyle/>
                    <a:p>
                      <a:r>
                        <a:rPr lang="en-US" sz="1800">
                          <a:effectLst/>
                        </a:rPr>
                        <a:t>Alpha, including blanks</a:t>
                      </a:r>
                    </a:p>
                  </a:txBody>
                  <a:tcPr marL="69069" marR="69069" marT="34534" marB="34534" anchor="ctr"/>
                </a:tc>
              </a:tr>
              <a:tr h="276275">
                <a:tc>
                  <a:txBody>
                    <a:bodyPr/>
                    <a:lstStyle/>
                    <a:p>
                      <a:pPr algn="ctr"/>
                      <a:r>
                        <a:rPr lang="en-US" sz="1800" b="0" dirty="0">
                          <a:effectLst/>
                        </a:rPr>
                        <a:t>n</a:t>
                      </a:r>
                    </a:p>
                  </a:txBody>
                  <a:tcPr marL="69069" marR="69069" marT="34534" marB="34534" anchor="ctr"/>
                </a:tc>
                <a:tc>
                  <a:txBody>
                    <a:bodyPr/>
                    <a:lstStyle/>
                    <a:p>
                      <a:r>
                        <a:rPr lang="en-US" sz="1800" dirty="0">
                          <a:effectLst/>
                        </a:rPr>
                        <a:t>Numeric values only</a:t>
                      </a:r>
                    </a:p>
                  </a:txBody>
                  <a:tcPr marL="69069" marR="69069" marT="34534" marB="34534" anchor="ctr"/>
                </a:tc>
              </a:tr>
              <a:tr h="276275">
                <a:tc>
                  <a:txBody>
                    <a:bodyPr/>
                    <a:lstStyle/>
                    <a:p>
                      <a:pPr algn="ctr"/>
                      <a:r>
                        <a:rPr lang="en-US" sz="1800" b="0" dirty="0">
                          <a:effectLst/>
                        </a:rPr>
                        <a:t>s</a:t>
                      </a:r>
                    </a:p>
                  </a:txBody>
                  <a:tcPr marL="69069" marR="69069" marT="34534" marB="34534" anchor="ctr"/>
                </a:tc>
                <a:tc>
                  <a:txBody>
                    <a:bodyPr/>
                    <a:lstStyle/>
                    <a:p>
                      <a:r>
                        <a:rPr lang="en-US" sz="1800" dirty="0">
                          <a:effectLst/>
                        </a:rPr>
                        <a:t>Special characters only</a:t>
                      </a:r>
                    </a:p>
                  </a:txBody>
                  <a:tcPr marL="69069" marR="69069" marT="34534" marB="34534" anchor="ctr"/>
                </a:tc>
              </a:tr>
              <a:tr h="276275">
                <a:tc>
                  <a:txBody>
                    <a:bodyPr/>
                    <a:lstStyle/>
                    <a:p>
                      <a:pPr algn="ctr"/>
                      <a:r>
                        <a:rPr lang="en-US" sz="1800" b="0" dirty="0">
                          <a:effectLst/>
                        </a:rPr>
                        <a:t>an</a:t>
                      </a:r>
                    </a:p>
                  </a:txBody>
                  <a:tcPr marL="69069" marR="69069" marT="34534" marB="34534" anchor="ctr"/>
                </a:tc>
                <a:tc>
                  <a:txBody>
                    <a:bodyPr/>
                    <a:lstStyle/>
                    <a:p>
                      <a:r>
                        <a:rPr lang="en-US" sz="1800" dirty="0">
                          <a:effectLst/>
                        </a:rPr>
                        <a:t>Alphanumeric</a:t>
                      </a:r>
                    </a:p>
                  </a:txBody>
                  <a:tcPr marL="69069" marR="69069" marT="34534" marB="34534" anchor="ctr"/>
                </a:tc>
              </a:tr>
              <a:tr h="276275">
                <a:tc>
                  <a:txBody>
                    <a:bodyPr/>
                    <a:lstStyle/>
                    <a:p>
                      <a:pPr algn="ctr"/>
                      <a:r>
                        <a:rPr lang="en-US" sz="1800" b="0" dirty="0">
                          <a:effectLst/>
                        </a:rPr>
                        <a:t>as</a:t>
                      </a:r>
                    </a:p>
                  </a:txBody>
                  <a:tcPr marL="69069" marR="69069" marT="34534" marB="34534" anchor="ctr"/>
                </a:tc>
                <a:tc>
                  <a:txBody>
                    <a:bodyPr/>
                    <a:lstStyle/>
                    <a:p>
                      <a:r>
                        <a:rPr lang="en-US" sz="1800" dirty="0">
                          <a:effectLst/>
                        </a:rPr>
                        <a:t>Alpha &amp; special characters only</a:t>
                      </a:r>
                    </a:p>
                  </a:txBody>
                  <a:tcPr marL="69069" marR="69069" marT="34534" marB="34534" anchor="ctr"/>
                </a:tc>
              </a:tr>
              <a:tr h="276275">
                <a:tc>
                  <a:txBody>
                    <a:bodyPr/>
                    <a:lstStyle/>
                    <a:p>
                      <a:pPr algn="ctr"/>
                      <a:r>
                        <a:rPr lang="en-US" sz="1800" b="0" dirty="0">
                          <a:effectLst/>
                        </a:rPr>
                        <a:t>ns</a:t>
                      </a:r>
                    </a:p>
                  </a:txBody>
                  <a:tcPr marL="69069" marR="69069" marT="34534" marB="34534" anchor="ctr"/>
                </a:tc>
                <a:tc>
                  <a:txBody>
                    <a:bodyPr/>
                    <a:lstStyle/>
                    <a:p>
                      <a:r>
                        <a:rPr lang="en-US" sz="1800" dirty="0">
                          <a:effectLst/>
                        </a:rPr>
                        <a:t>Numeric and special characters only</a:t>
                      </a:r>
                    </a:p>
                  </a:txBody>
                  <a:tcPr marL="69069" marR="69069" marT="34534" marB="34534" anchor="ctr"/>
                </a:tc>
              </a:tr>
              <a:tr h="483482">
                <a:tc>
                  <a:txBody>
                    <a:bodyPr/>
                    <a:lstStyle/>
                    <a:p>
                      <a:pPr algn="ctr"/>
                      <a:r>
                        <a:rPr lang="en-US" sz="1800" b="0" dirty="0" err="1">
                          <a:effectLst/>
                        </a:rPr>
                        <a:t>ans</a:t>
                      </a:r>
                      <a:endParaRPr lang="en-US" sz="1800" b="0" dirty="0">
                        <a:effectLst/>
                      </a:endParaRPr>
                    </a:p>
                  </a:txBody>
                  <a:tcPr marL="69069" marR="69069" marT="34534" marB="34534" anchor="ctr"/>
                </a:tc>
                <a:tc>
                  <a:txBody>
                    <a:bodyPr/>
                    <a:lstStyle/>
                    <a:p>
                      <a:r>
                        <a:rPr lang="en-US" sz="1800" dirty="0">
                          <a:effectLst/>
                        </a:rPr>
                        <a:t>Alphabetic, numeric and special characters.</a:t>
                      </a:r>
                    </a:p>
                  </a:txBody>
                  <a:tcPr marL="69069" marR="69069" marT="34534" marB="34534" anchor="ctr"/>
                </a:tc>
              </a:tr>
              <a:tr h="276275">
                <a:tc>
                  <a:txBody>
                    <a:bodyPr/>
                    <a:lstStyle/>
                    <a:p>
                      <a:pPr algn="ctr"/>
                      <a:r>
                        <a:rPr lang="en-US" sz="1800" b="0" dirty="0">
                          <a:effectLst/>
                        </a:rPr>
                        <a:t>b</a:t>
                      </a:r>
                    </a:p>
                  </a:txBody>
                  <a:tcPr marL="69069" marR="69069" marT="34534" marB="34534" anchor="ctr"/>
                </a:tc>
                <a:tc>
                  <a:txBody>
                    <a:bodyPr/>
                    <a:lstStyle/>
                    <a:p>
                      <a:r>
                        <a:rPr lang="en-US" sz="1800" dirty="0">
                          <a:effectLst/>
                        </a:rPr>
                        <a:t>Binary data</a:t>
                      </a:r>
                    </a:p>
                  </a:txBody>
                  <a:tcPr marL="69069" marR="69069" marT="34534" marB="34534" anchor="ctr"/>
                </a:tc>
              </a:tr>
              <a:tr h="690689">
                <a:tc>
                  <a:txBody>
                    <a:bodyPr/>
                    <a:lstStyle/>
                    <a:p>
                      <a:pPr algn="ctr"/>
                      <a:r>
                        <a:rPr lang="en-US" sz="1800" b="0" dirty="0">
                          <a:effectLst/>
                        </a:rPr>
                        <a:t>z</a:t>
                      </a:r>
                    </a:p>
                  </a:txBody>
                  <a:tcPr marL="69069" marR="69069" marT="34534" marB="34534" anchor="ctr"/>
                </a:tc>
                <a:tc>
                  <a:txBody>
                    <a:bodyPr/>
                    <a:lstStyle/>
                    <a:p>
                      <a:r>
                        <a:rPr lang="en-US" sz="1800" dirty="0">
                          <a:effectLst/>
                        </a:rPr>
                        <a:t>Tracks 2 and 3 code set as defined in </a:t>
                      </a:r>
                      <a:r>
                        <a:rPr lang="en-US" sz="1800" u="none" strike="noStrike" dirty="0">
                          <a:effectLst/>
                          <a:hlinkClick r:id="rId2" tooltip="ISO/IEC 7813"/>
                        </a:rPr>
                        <a:t>ISO/IEC 7813</a:t>
                      </a:r>
                      <a:r>
                        <a:rPr lang="en-US" sz="1800" dirty="0">
                          <a:effectLst/>
                        </a:rPr>
                        <a:t> and ISO/IEC 4909 respectively</a:t>
                      </a:r>
                    </a:p>
                  </a:txBody>
                  <a:tcPr marL="69069" marR="69069" marT="34534" marB="34534" anchor="ctr"/>
                </a:tc>
              </a:tr>
              <a:tr h="483482">
                <a:tc>
                  <a:txBody>
                    <a:bodyPr/>
                    <a:lstStyle/>
                    <a:p>
                      <a:pPr algn="ctr"/>
                      <a:r>
                        <a:rPr lang="en-US" sz="1800" b="0" dirty="0">
                          <a:effectLst/>
                        </a:rPr>
                        <a:t>. or .. or ...</a:t>
                      </a:r>
                    </a:p>
                  </a:txBody>
                  <a:tcPr marL="69069" marR="69069" marT="34534" marB="34534" anchor="ctr"/>
                </a:tc>
                <a:tc>
                  <a:txBody>
                    <a:bodyPr/>
                    <a:lstStyle/>
                    <a:p>
                      <a:r>
                        <a:rPr lang="en-US" sz="1800" dirty="0">
                          <a:effectLst/>
                        </a:rPr>
                        <a:t>variable field length indicator, each . indicating a digit.</a:t>
                      </a:r>
                    </a:p>
                  </a:txBody>
                  <a:tcPr marL="69069" marR="69069" marT="34534" marB="34534" anchor="ctr"/>
                </a:tc>
              </a:tr>
              <a:tr h="483482">
                <a:tc>
                  <a:txBody>
                    <a:bodyPr/>
                    <a:lstStyle/>
                    <a:p>
                      <a:pPr algn="ctr"/>
                      <a:r>
                        <a:rPr lang="en-US" sz="1800" b="0" dirty="0">
                          <a:effectLst/>
                        </a:rPr>
                        <a:t>x or xx or xxx</a:t>
                      </a:r>
                    </a:p>
                  </a:txBody>
                  <a:tcPr marL="69069" marR="69069" marT="34534" marB="34534" anchor="ctr"/>
                </a:tc>
                <a:tc>
                  <a:txBody>
                    <a:bodyPr/>
                    <a:lstStyle/>
                    <a:p>
                      <a:r>
                        <a:rPr lang="en-US" sz="1800" dirty="0">
                          <a:effectLst/>
                        </a:rPr>
                        <a:t>fixed length of field or maximum length in the case of variable length fields.</a:t>
                      </a:r>
                    </a:p>
                  </a:txBody>
                  <a:tcPr marL="69069" marR="69069" marT="34534" marB="34534" anchor="ctr"/>
                </a:tc>
              </a:tr>
            </a:tbl>
          </a:graphicData>
        </a:graphic>
      </p:graphicFrame>
    </p:spTree>
    <p:extLst>
      <p:ext uri="{BB962C8B-B14F-4D97-AF65-F5344CB8AC3E}">
        <p14:creationId xmlns:p14="http://schemas.microsoft.com/office/powerpoint/2010/main" val="2238088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404664"/>
            <a:ext cx="7632700" cy="719138"/>
          </a:xfrm>
          <a:prstGeom prst="rect">
            <a:avLst/>
          </a:prstGeom>
        </p:spPr>
        <p:txBody>
          <a:bodyPr>
            <a:noAutofit/>
          </a:bodyPr>
          <a:lstStyle/>
          <a:p>
            <a:r>
              <a:rPr lang="en-US" sz="2800" dirty="0" smtClean="0">
                <a:solidFill>
                  <a:schemeClr val="tx2">
                    <a:lumMod val="75000"/>
                    <a:lumOff val="25000"/>
                  </a:schemeClr>
                </a:solidFill>
                <a:ea typeface="ＭＳ Ｐゴシック" pitchFamily="34" charset="-128"/>
              </a:rPr>
              <a:t>Data Elements Format Interpretation</a:t>
            </a:r>
            <a:endParaRPr lang="en-US" sz="28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 name="Footer Placeholder 7"/>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9" name="Slide Number Placeholder 8"/>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36</a:t>
            </a:fld>
            <a:endParaRPr lang="de-DE" dirty="0">
              <a:latin typeface="Calibri"/>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1796963201"/>
              </p:ext>
            </p:extLst>
          </p:nvPr>
        </p:nvGraphicFramePr>
        <p:xfrm>
          <a:off x="539552" y="1029406"/>
          <a:ext cx="7993137" cy="5423930"/>
        </p:xfrm>
        <a:graphic>
          <a:graphicData uri="http://schemas.openxmlformats.org/drawingml/2006/table">
            <a:tbl>
              <a:tblPr firstRow="1" firstCol="1">
                <a:tableStyleId>{21E4AEA4-8DFA-4A89-87EB-49C32662AFE0}</a:tableStyleId>
              </a:tblPr>
              <a:tblGrid>
                <a:gridCol w="2816629"/>
                <a:gridCol w="5176508"/>
              </a:tblGrid>
              <a:tr h="279919">
                <a:tc>
                  <a:txBody>
                    <a:bodyPr/>
                    <a:lstStyle/>
                    <a:p>
                      <a:pPr algn="ctr"/>
                      <a:r>
                        <a:rPr lang="en-US" sz="1800" dirty="0">
                          <a:effectLst/>
                        </a:rPr>
                        <a:t>Type</a:t>
                      </a:r>
                    </a:p>
                  </a:txBody>
                  <a:tcPr marL="61286" marR="61286" marT="30643" marB="30643" anchor="ctr"/>
                </a:tc>
                <a:tc>
                  <a:txBody>
                    <a:bodyPr/>
                    <a:lstStyle/>
                    <a:p>
                      <a:pPr algn="ctr"/>
                      <a:r>
                        <a:rPr lang="en-US" sz="1800">
                          <a:effectLst/>
                        </a:rPr>
                        <a:t>Meaning</a:t>
                      </a:r>
                    </a:p>
                  </a:txBody>
                  <a:tcPr marL="61286" marR="61286" marT="30643" marB="30643" anchor="ctr"/>
                </a:tc>
              </a:tr>
              <a:tr h="279919">
                <a:tc>
                  <a:txBody>
                    <a:bodyPr/>
                    <a:lstStyle/>
                    <a:p>
                      <a:r>
                        <a:rPr lang="en-US" sz="1800">
                          <a:effectLst/>
                        </a:rPr>
                        <a:t>Fixed</a:t>
                      </a:r>
                    </a:p>
                  </a:txBody>
                  <a:tcPr marL="61286" marR="61286" marT="30643" marB="30643" anchor="ctr"/>
                </a:tc>
                <a:tc>
                  <a:txBody>
                    <a:bodyPr/>
                    <a:lstStyle/>
                    <a:p>
                      <a:r>
                        <a:rPr lang="en-US" sz="1800">
                          <a:effectLst/>
                        </a:rPr>
                        <a:t>no field length used</a:t>
                      </a:r>
                    </a:p>
                  </a:txBody>
                  <a:tcPr marL="61286" marR="61286" marT="30643" marB="30643" anchor="ctr"/>
                </a:tc>
              </a:tr>
              <a:tr h="699796">
                <a:tc>
                  <a:txBody>
                    <a:bodyPr/>
                    <a:lstStyle/>
                    <a:p>
                      <a:r>
                        <a:rPr lang="en-US" sz="1800">
                          <a:effectLst/>
                        </a:rPr>
                        <a:t>LLVAR or (..xx)</a:t>
                      </a:r>
                    </a:p>
                  </a:txBody>
                  <a:tcPr marL="61286" marR="61286" marT="30643" marB="30643" anchor="ctr"/>
                </a:tc>
                <a:tc>
                  <a:txBody>
                    <a:bodyPr/>
                    <a:lstStyle/>
                    <a:p>
                      <a:r>
                        <a:rPr lang="en-US" sz="1800">
                          <a:effectLst/>
                        </a:rPr>
                        <a:t>Where LL &lt; 100, means two leading digits LL specify the field length of field VAR</a:t>
                      </a:r>
                    </a:p>
                  </a:txBody>
                  <a:tcPr marL="61286" marR="61286" marT="30643" marB="30643" anchor="ctr"/>
                </a:tc>
              </a:tr>
              <a:tr h="699796">
                <a:tc>
                  <a:txBody>
                    <a:bodyPr/>
                    <a:lstStyle/>
                    <a:p>
                      <a:r>
                        <a:rPr lang="en-US" sz="1800">
                          <a:effectLst/>
                        </a:rPr>
                        <a:t>LLLVAR or (...xxx)</a:t>
                      </a:r>
                    </a:p>
                  </a:txBody>
                  <a:tcPr marL="61286" marR="61286" marT="30643" marB="30643" anchor="ctr"/>
                </a:tc>
                <a:tc>
                  <a:txBody>
                    <a:bodyPr/>
                    <a:lstStyle/>
                    <a:p>
                      <a:r>
                        <a:rPr lang="en-US" sz="1800" dirty="0">
                          <a:effectLst/>
                        </a:rPr>
                        <a:t>Where LLL &lt; 1000, means three leading digits LLL specify the field length of field VAR</a:t>
                      </a:r>
                    </a:p>
                  </a:txBody>
                  <a:tcPr marL="61286" marR="61286" marT="30643" marB="30643" anchor="ctr"/>
                </a:tc>
              </a:tr>
              <a:tr h="3009123">
                <a:tc>
                  <a:txBody>
                    <a:bodyPr/>
                    <a:lstStyle/>
                    <a:p>
                      <a:r>
                        <a:rPr lang="en-US" sz="1800" dirty="0">
                          <a:effectLst/>
                        </a:rPr>
                        <a:t>LL and LLL are hex or ASCII. A VAR field can be compressed or ASCII depending of the data element type.</a:t>
                      </a:r>
                    </a:p>
                  </a:txBody>
                  <a:tcPr marL="61286" marR="61286" marT="30643" marB="30643" anchor="ctr"/>
                </a:tc>
                <a:tc>
                  <a:txBody>
                    <a:bodyPr/>
                    <a:lstStyle/>
                    <a:p>
                      <a:r>
                        <a:rPr lang="en-US" sz="1800" dirty="0">
                          <a:effectLst/>
                        </a:rPr>
                        <a:t>LL can be 1 or 2 bytes. For example, if compressed as one hex byte, '27x means there are 27 VAR bytes to follow. If ASCII, the two bytes '32x, '37x mean there are 27 bytes to follow. </a:t>
                      </a:r>
                      <a:endParaRPr lang="en-US" sz="1800" dirty="0" smtClean="0">
                        <a:effectLst/>
                      </a:endParaRPr>
                    </a:p>
                    <a:p>
                      <a:endParaRPr lang="en-US" sz="1800" dirty="0" smtClean="0">
                        <a:effectLst/>
                      </a:endParaRPr>
                    </a:p>
                    <a:p>
                      <a:r>
                        <a:rPr lang="en-US" sz="1800" dirty="0" smtClean="0">
                          <a:effectLst/>
                        </a:rPr>
                        <a:t>3 </a:t>
                      </a:r>
                      <a:r>
                        <a:rPr lang="en-US" sz="1800" dirty="0">
                          <a:effectLst/>
                        </a:rPr>
                        <a:t>digit field length LLL uses 2 bytes with a leading '0' nibble if compressed, or 3 bytes if ASCII. The format of a VAR data element depends on the data element type. If numeric it will be compressed, e.g. 87456 will be represented by 3 hex bytes '087456x. If ASCII then one byte for each digit or character is used, e.g. '38x, '37x, '34x, '35x, '36x.</a:t>
                      </a:r>
                    </a:p>
                  </a:txBody>
                  <a:tcPr marL="61286" marR="61286" marT="30643" marB="30643" anchor="ctr"/>
                </a:tc>
              </a:tr>
            </a:tbl>
          </a:graphicData>
        </a:graphic>
      </p:graphicFrame>
    </p:spTree>
    <p:extLst>
      <p:ext uri="{BB962C8B-B14F-4D97-AF65-F5344CB8AC3E}">
        <p14:creationId xmlns:p14="http://schemas.microsoft.com/office/powerpoint/2010/main" val="2673871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ISO 8583 data elements</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extLst>
              <p:ext uri="{D42A27DB-BD31-4B8C-83A1-F6EECF244321}">
                <p14:modId xmlns:p14="http://schemas.microsoft.com/office/powerpoint/2010/main" val="2505115872"/>
              </p:ext>
            </p:extLst>
          </p:nvPr>
        </p:nvGraphicFramePr>
        <p:xfrm>
          <a:off x="333638" y="1297287"/>
          <a:ext cx="8236282" cy="4984650"/>
        </p:xfrm>
        <a:graphic>
          <a:graphicData uri="http://schemas.openxmlformats.org/drawingml/2006/table">
            <a:tbl>
              <a:tblPr/>
              <a:tblGrid>
                <a:gridCol w="1528657"/>
                <a:gridCol w="1393371"/>
                <a:gridCol w="5314254"/>
              </a:tblGrid>
              <a:tr h="158806">
                <a:tc>
                  <a:txBody>
                    <a:bodyPr/>
                    <a:lstStyle/>
                    <a:p>
                      <a:pPr algn="ctr"/>
                      <a:r>
                        <a:rPr lang="en-US" sz="1800">
                          <a:effectLst/>
                          <a:latin typeface="Calibri" pitchFamily="34" charset="0"/>
                          <a:cs typeface="Calibri" pitchFamily="34" charset="0"/>
                        </a:rPr>
                        <a:t>Data element</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Calibri" pitchFamily="34" charset="0"/>
                          <a:cs typeface="Calibri" pitchFamily="34" charset="0"/>
                        </a:rPr>
                        <a:t>Type</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Calibri" pitchFamily="34" charset="0"/>
                          <a:cs typeface="Calibri" pitchFamily="34" charset="0"/>
                        </a:rPr>
                        <a:t>Usage</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397014">
                <a:tc>
                  <a:txBody>
                    <a:bodyPr/>
                    <a:lstStyle/>
                    <a:p>
                      <a:r>
                        <a:rPr lang="en-US" sz="1800">
                          <a:effectLst/>
                          <a:latin typeface="Calibri" pitchFamily="34" charset="0"/>
                          <a:cs typeface="Calibri" pitchFamily="34" charset="0"/>
                        </a:rPr>
                        <a:t>1</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b 64</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Bit map (b 128 if secondary is present and b 192 if tertiary is present)</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77910">
                <a:tc>
                  <a:txBody>
                    <a:bodyPr/>
                    <a:lstStyle/>
                    <a:p>
                      <a:r>
                        <a:rPr lang="en-US" sz="1800" b="1">
                          <a:solidFill>
                            <a:srgbClr val="FF0000"/>
                          </a:solidFill>
                          <a:effectLst/>
                          <a:latin typeface="Calibri" pitchFamily="34" charset="0"/>
                          <a:cs typeface="Calibri" pitchFamily="34" charset="0"/>
                        </a:rPr>
                        <a:t>2</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..19</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Primary account number (PAN)</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58806">
                <a:tc>
                  <a:txBody>
                    <a:bodyPr/>
                    <a:lstStyle/>
                    <a:p>
                      <a:r>
                        <a:rPr lang="en-US" sz="1800" b="1">
                          <a:solidFill>
                            <a:srgbClr val="FF0000"/>
                          </a:solidFill>
                          <a:effectLst/>
                          <a:latin typeface="Calibri" pitchFamily="34" charset="0"/>
                          <a:cs typeface="Calibri" pitchFamily="34" charset="0"/>
                        </a:rPr>
                        <a:t>3</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6</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Processing code</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58806">
                <a:tc>
                  <a:txBody>
                    <a:bodyPr/>
                    <a:lstStyle/>
                    <a:p>
                      <a:r>
                        <a:rPr lang="en-US" sz="1800" b="1">
                          <a:solidFill>
                            <a:srgbClr val="FF0000"/>
                          </a:solidFill>
                          <a:effectLst/>
                          <a:latin typeface="Calibri" pitchFamily="34" charset="0"/>
                          <a:cs typeface="Calibri" pitchFamily="34" charset="0"/>
                        </a:rPr>
                        <a:t>4</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12</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Amount, transaction</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58806">
                <a:tc>
                  <a:txBody>
                    <a:bodyPr/>
                    <a:lstStyle/>
                    <a:p>
                      <a:r>
                        <a:rPr lang="en-US" sz="1800">
                          <a:effectLst/>
                          <a:latin typeface="Calibri" pitchFamily="34" charset="0"/>
                          <a:cs typeface="Calibri" pitchFamily="34" charset="0"/>
                        </a:rPr>
                        <a:t>5</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12</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Amount, settlement</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58806">
                <a:tc>
                  <a:txBody>
                    <a:bodyPr/>
                    <a:lstStyle/>
                    <a:p>
                      <a:r>
                        <a:rPr lang="en-US" sz="1800">
                          <a:effectLst/>
                          <a:latin typeface="Calibri" pitchFamily="34" charset="0"/>
                          <a:cs typeface="Calibri" pitchFamily="34" charset="0"/>
                        </a:rPr>
                        <a:t>6</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12</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Amount, cardholder billing</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58806">
                <a:tc>
                  <a:txBody>
                    <a:bodyPr/>
                    <a:lstStyle/>
                    <a:p>
                      <a:r>
                        <a:rPr lang="en-US" sz="1800">
                          <a:effectLst/>
                          <a:latin typeface="Calibri" pitchFamily="34" charset="0"/>
                          <a:cs typeface="Calibri" pitchFamily="34" charset="0"/>
                        </a:rPr>
                        <a:t>7</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10</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Transmission date &amp; time</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77910">
                <a:tc>
                  <a:txBody>
                    <a:bodyPr/>
                    <a:lstStyle/>
                    <a:p>
                      <a:r>
                        <a:rPr lang="en-US" sz="1800">
                          <a:effectLst/>
                          <a:latin typeface="Calibri" pitchFamily="34" charset="0"/>
                          <a:cs typeface="Calibri" pitchFamily="34" charset="0"/>
                        </a:rPr>
                        <a:t>8</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8</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Amount, cardholder billing fee</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58806">
                <a:tc>
                  <a:txBody>
                    <a:bodyPr/>
                    <a:lstStyle/>
                    <a:p>
                      <a:r>
                        <a:rPr lang="en-US" sz="1800">
                          <a:effectLst/>
                          <a:latin typeface="Calibri" pitchFamily="34" charset="0"/>
                          <a:cs typeface="Calibri" pitchFamily="34" charset="0"/>
                        </a:rPr>
                        <a:t>9</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8</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Conversion rate, settlement</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77910">
                <a:tc>
                  <a:txBody>
                    <a:bodyPr/>
                    <a:lstStyle/>
                    <a:p>
                      <a:r>
                        <a:rPr lang="en-US" sz="1800">
                          <a:effectLst/>
                          <a:latin typeface="Calibri" pitchFamily="34" charset="0"/>
                          <a:cs typeface="Calibri" pitchFamily="34" charset="0"/>
                        </a:rPr>
                        <a:t>10</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8</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Conversion rate, cardholder billing</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77910">
                <a:tc>
                  <a:txBody>
                    <a:bodyPr/>
                    <a:lstStyle/>
                    <a:p>
                      <a:r>
                        <a:rPr lang="en-US" sz="1800" b="1">
                          <a:solidFill>
                            <a:srgbClr val="FF0000"/>
                          </a:solidFill>
                          <a:effectLst/>
                          <a:latin typeface="Calibri" pitchFamily="34" charset="0"/>
                          <a:cs typeface="Calibri" pitchFamily="34" charset="0"/>
                        </a:rPr>
                        <a:t>11</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6</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Systems trace audit number</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77910">
                <a:tc>
                  <a:txBody>
                    <a:bodyPr/>
                    <a:lstStyle/>
                    <a:p>
                      <a:r>
                        <a:rPr lang="en-US" sz="1800">
                          <a:effectLst/>
                          <a:latin typeface="Calibri" pitchFamily="34" charset="0"/>
                          <a:cs typeface="Calibri" pitchFamily="34" charset="0"/>
                        </a:rPr>
                        <a:t>12</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6</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Time, local transaction (hhmmss)</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77910">
                <a:tc>
                  <a:txBody>
                    <a:bodyPr/>
                    <a:lstStyle/>
                    <a:p>
                      <a:r>
                        <a:rPr lang="en-US" sz="1800">
                          <a:effectLst/>
                          <a:latin typeface="Calibri" pitchFamily="34" charset="0"/>
                          <a:cs typeface="Calibri" pitchFamily="34" charset="0"/>
                        </a:rPr>
                        <a:t>13</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4</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Date, local transaction (MMDD)</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58806">
                <a:tc>
                  <a:txBody>
                    <a:bodyPr/>
                    <a:lstStyle/>
                    <a:p>
                      <a:r>
                        <a:rPr lang="en-US" sz="1800" b="1">
                          <a:solidFill>
                            <a:srgbClr val="FF0000"/>
                          </a:solidFill>
                          <a:effectLst/>
                          <a:latin typeface="Calibri" pitchFamily="34" charset="0"/>
                          <a:cs typeface="Calibri" pitchFamily="34" charset="0"/>
                        </a:rPr>
                        <a:t>14</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4</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Date, expiration</a:t>
                      </a:r>
                    </a:p>
                  </a:txBody>
                  <a:tcPr marL="36647" marR="36647" marT="19851" marB="19851"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37</a:t>
            </a:fld>
            <a:endParaRPr lang="de-DE" dirty="0">
              <a:latin typeface="Calibri"/>
              <a:cs typeface="+mn-cs"/>
            </a:endParaRPr>
          </a:p>
        </p:txBody>
      </p:sp>
    </p:spTree>
    <p:extLst>
      <p:ext uri="{BB962C8B-B14F-4D97-AF65-F5344CB8AC3E}">
        <p14:creationId xmlns:p14="http://schemas.microsoft.com/office/powerpoint/2010/main" val="2182465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a:solidFill>
                  <a:schemeClr val="tx2">
                    <a:lumMod val="75000"/>
                    <a:lumOff val="25000"/>
                  </a:schemeClr>
                </a:solidFill>
                <a:ea typeface="ＭＳ Ｐゴシック" pitchFamily="34" charset="-128"/>
              </a:rPr>
              <a:t>ISO 8583 data elements</a:t>
            </a:r>
            <a:endParaRPr lang="en-US" sz="32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extLst>
              <p:ext uri="{D42A27DB-BD31-4B8C-83A1-F6EECF244321}">
                <p14:modId xmlns:p14="http://schemas.microsoft.com/office/powerpoint/2010/main" val="2219666519"/>
              </p:ext>
            </p:extLst>
          </p:nvPr>
        </p:nvGraphicFramePr>
        <p:xfrm>
          <a:off x="328657" y="1179286"/>
          <a:ext cx="8383406" cy="5357906"/>
        </p:xfrm>
        <a:graphic>
          <a:graphicData uri="http://schemas.openxmlformats.org/drawingml/2006/table">
            <a:tbl>
              <a:tblPr/>
              <a:tblGrid>
                <a:gridCol w="649383"/>
                <a:gridCol w="1098619"/>
                <a:gridCol w="6635404"/>
              </a:tblGrid>
              <a:tr h="216016">
                <a:tc>
                  <a:txBody>
                    <a:bodyPr/>
                    <a:lstStyle/>
                    <a:p>
                      <a:r>
                        <a:rPr lang="en-US" sz="1800" dirty="0">
                          <a:effectLst/>
                          <a:latin typeface="Calibri" pitchFamily="34" charset="0"/>
                          <a:cs typeface="Calibri" pitchFamily="34" charset="0"/>
                        </a:rPr>
                        <a:t>15</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4</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Date, settlement</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6016">
                <a:tc>
                  <a:txBody>
                    <a:bodyPr/>
                    <a:lstStyle/>
                    <a:p>
                      <a:r>
                        <a:rPr lang="en-US" sz="1800">
                          <a:effectLst/>
                          <a:latin typeface="Calibri" pitchFamily="34" charset="0"/>
                          <a:cs typeface="Calibri" pitchFamily="34" charset="0"/>
                        </a:rPr>
                        <a:t>16</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4</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Date, conversion</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6016">
                <a:tc>
                  <a:txBody>
                    <a:bodyPr/>
                    <a:lstStyle/>
                    <a:p>
                      <a:r>
                        <a:rPr lang="en-US" sz="1800">
                          <a:effectLst/>
                          <a:latin typeface="Calibri" pitchFamily="34" charset="0"/>
                          <a:cs typeface="Calibri" pitchFamily="34" charset="0"/>
                        </a:rPr>
                        <a:t>17</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4</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Date, capture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6016">
                <a:tc>
                  <a:txBody>
                    <a:bodyPr/>
                    <a:lstStyle/>
                    <a:p>
                      <a:r>
                        <a:rPr lang="en-US" sz="1800" b="1" dirty="0">
                          <a:solidFill>
                            <a:srgbClr val="FF0000"/>
                          </a:solidFill>
                          <a:effectLst/>
                          <a:latin typeface="Calibri" pitchFamily="34" charset="0"/>
                          <a:cs typeface="Calibri" pitchFamily="34" charset="0"/>
                        </a:rPr>
                        <a:t>18</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n 4</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Merchant type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78028">
                <a:tc>
                  <a:txBody>
                    <a:bodyPr/>
                    <a:lstStyle/>
                    <a:p>
                      <a:r>
                        <a:rPr lang="en-US" sz="1800" b="1">
                          <a:solidFill>
                            <a:srgbClr val="FF0000"/>
                          </a:solidFill>
                          <a:effectLst/>
                          <a:latin typeface="Calibri" pitchFamily="34" charset="0"/>
                          <a:cs typeface="Calibri" pitchFamily="34" charset="0"/>
                        </a:rPr>
                        <a:t>19</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3</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Acquiring institution country code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22734">
                <a:tc>
                  <a:txBody>
                    <a:bodyPr/>
                    <a:lstStyle/>
                    <a:p>
                      <a:r>
                        <a:rPr lang="en-US" sz="1800">
                          <a:effectLst/>
                          <a:latin typeface="Calibri" pitchFamily="34" charset="0"/>
                          <a:cs typeface="Calibri" pitchFamily="34" charset="0"/>
                        </a:rPr>
                        <a:t>20</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3</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PAN extended, country code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19314">
                <a:tc>
                  <a:txBody>
                    <a:bodyPr/>
                    <a:lstStyle/>
                    <a:p>
                      <a:r>
                        <a:rPr lang="en-US" sz="1800">
                          <a:effectLst/>
                          <a:latin typeface="Calibri" pitchFamily="34" charset="0"/>
                          <a:cs typeface="Calibri" pitchFamily="34" charset="0"/>
                        </a:rPr>
                        <a:t>21</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3</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Forwarding institution. country code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6016">
                <a:tc>
                  <a:txBody>
                    <a:bodyPr/>
                    <a:lstStyle/>
                    <a:p>
                      <a:r>
                        <a:rPr lang="en-US" sz="1800" b="1">
                          <a:solidFill>
                            <a:srgbClr val="FF0000"/>
                          </a:solidFill>
                          <a:effectLst/>
                          <a:latin typeface="Calibri" pitchFamily="34" charset="0"/>
                          <a:cs typeface="Calibri" pitchFamily="34" charset="0"/>
                        </a:rPr>
                        <a:t>22</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3</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Point of service entry mode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6016">
                <a:tc>
                  <a:txBody>
                    <a:bodyPr/>
                    <a:lstStyle/>
                    <a:p>
                      <a:r>
                        <a:rPr lang="en-US" sz="1800" b="1">
                          <a:solidFill>
                            <a:srgbClr val="FF0000"/>
                          </a:solidFill>
                          <a:effectLst/>
                          <a:latin typeface="Calibri" pitchFamily="34" charset="0"/>
                          <a:cs typeface="Calibri" pitchFamily="34" charset="0"/>
                        </a:rPr>
                        <a:t>23</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3</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Application PAN number</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86881">
                <a:tc>
                  <a:txBody>
                    <a:bodyPr/>
                    <a:lstStyle/>
                    <a:p>
                      <a:r>
                        <a:rPr lang="en-US" sz="1800" b="1" dirty="0">
                          <a:solidFill>
                            <a:srgbClr val="FF0000"/>
                          </a:solidFill>
                          <a:effectLst/>
                          <a:latin typeface="Calibri" pitchFamily="34" charset="0"/>
                          <a:cs typeface="Calibri" pitchFamily="34" charset="0"/>
                        </a:rPr>
                        <a:t>24</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n 3</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Function code (ISO 8583:1993)/Network International identifier (NII)</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57751">
                <a:tc>
                  <a:txBody>
                    <a:bodyPr/>
                    <a:lstStyle/>
                    <a:p>
                      <a:r>
                        <a:rPr lang="en-US" sz="1800" b="1">
                          <a:solidFill>
                            <a:srgbClr val="FF0000"/>
                          </a:solidFill>
                          <a:effectLst/>
                          <a:latin typeface="Calibri" pitchFamily="34" charset="0"/>
                          <a:cs typeface="Calibri" pitchFamily="34" charset="0"/>
                        </a:rPr>
                        <a:t>25</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2</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Point of service condition code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33828">
                <a:tc>
                  <a:txBody>
                    <a:bodyPr/>
                    <a:lstStyle/>
                    <a:p>
                      <a:r>
                        <a:rPr lang="en-US" sz="1800">
                          <a:effectLst/>
                          <a:latin typeface="Calibri" pitchFamily="34" charset="0"/>
                          <a:cs typeface="Calibri" pitchFamily="34" charset="0"/>
                        </a:rPr>
                        <a:t>26</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2</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Point of service capture code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62857">
                <a:tc>
                  <a:txBody>
                    <a:bodyPr/>
                    <a:lstStyle/>
                    <a:p>
                      <a:r>
                        <a:rPr lang="en-US" sz="1800">
                          <a:effectLst/>
                          <a:latin typeface="Calibri" pitchFamily="34" charset="0"/>
                          <a:cs typeface="Calibri" pitchFamily="34" charset="0"/>
                        </a:rPr>
                        <a:t>27</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1</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Calibri" pitchFamily="34" charset="0"/>
                          <a:cs typeface="Calibri" pitchFamily="34" charset="0"/>
                        </a:rPr>
                        <a:t>Authorizing identification response length</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6016">
                <a:tc>
                  <a:txBody>
                    <a:bodyPr/>
                    <a:lstStyle/>
                    <a:p>
                      <a:r>
                        <a:rPr lang="en-US" sz="1800">
                          <a:effectLst/>
                          <a:latin typeface="Calibri" pitchFamily="34" charset="0"/>
                          <a:cs typeface="Calibri" pitchFamily="34" charset="0"/>
                        </a:rPr>
                        <a:t>28</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8</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Amount, transaction fee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6016">
                <a:tc>
                  <a:txBody>
                    <a:bodyPr/>
                    <a:lstStyle/>
                    <a:p>
                      <a:r>
                        <a:rPr lang="en-US" sz="1800">
                          <a:effectLst/>
                          <a:latin typeface="Calibri" pitchFamily="34" charset="0"/>
                          <a:cs typeface="Calibri" pitchFamily="34" charset="0"/>
                        </a:rPr>
                        <a:t>29</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8</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Amount, settlement fee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78028">
                <a:tc>
                  <a:txBody>
                    <a:bodyPr/>
                    <a:lstStyle/>
                    <a:p>
                      <a:r>
                        <a:rPr lang="en-US" sz="1800">
                          <a:effectLst/>
                          <a:latin typeface="Calibri" pitchFamily="34" charset="0"/>
                          <a:cs typeface="Calibri" pitchFamily="34" charset="0"/>
                        </a:rPr>
                        <a:t>30</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8</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Calibri" pitchFamily="34" charset="0"/>
                          <a:cs typeface="Calibri" pitchFamily="34" charset="0"/>
                        </a:rPr>
                        <a:t>Amount, transaction processing fee</a:t>
                      </a:r>
                    </a:p>
                  </a:txBody>
                  <a:tcPr marL="44445" marR="44445" marT="24074" marB="2407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38</a:t>
            </a:fld>
            <a:endParaRPr lang="de-DE" dirty="0">
              <a:latin typeface="Calibri"/>
              <a:cs typeface="+mn-cs"/>
            </a:endParaRPr>
          </a:p>
        </p:txBody>
      </p:sp>
    </p:spTree>
    <p:extLst>
      <p:ext uri="{BB962C8B-B14F-4D97-AF65-F5344CB8AC3E}">
        <p14:creationId xmlns:p14="http://schemas.microsoft.com/office/powerpoint/2010/main" val="2025684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a:solidFill>
                  <a:schemeClr val="tx2">
                    <a:lumMod val="75000"/>
                    <a:lumOff val="25000"/>
                  </a:schemeClr>
                </a:solidFill>
                <a:ea typeface="ＭＳ Ｐゴシック" pitchFamily="34" charset="-128"/>
              </a:rPr>
              <a:t>ISO 8583 data elements</a:t>
            </a:r>
            <a:endParaRPr lang="en-US" sz="32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p:cNvGraphicFramePr>
            <a:graphicFrameLocks noGrp="1"/>
          </p:cNvGraphicFramePr>
          <p:nvPr>
            <p:extLst>
              <p:ext uri="{D42A27DB-BD31-4B8C-83A1-F6EECF244321}">
                <p14:modId xmlns:p14="http://schemas.microsoft.com/office/powerpoint/2010/main" val="184531454"/>
              </p:ext>
            </p:extLst>
          </p:nvPr>
        </p:nvGraphicFramePr>
        <p:xfrm>
          <a:off x="339542" y="1203655"/>
          <a:ext cx="8230378" cy="5294819"/>
        </p:xfrm>
        <a:graphic>
          <a:graphicData uri="http://schemas.openxmlformats.org/drawingml/2006/table">
            <a:tbl>
              <a:tblPr/>
              <a:tblGrid>
                <a:gridCol w="718885"/>
                <a:gridCol w="1085222"/>
                <a:gridCol w="6426271"/>
              </a:tblGrid>
              <a:tr h="380607">
                <a:tc>
                  <a:txBody>
                    <a:bodyPr/>
                    <a:lstStyle/>
                    <a:p>
                      <a:r>
                        <a:rPr lang="en-US" sz="1800" dirty="0">
                          <a:effectLst/>
                          <a:latin typeface="Calibri" pitchFamily="34" charset="0"/>
                          <a:cs typeface="Calibri" pitchFamily="34" charset="0"/>
                        </a:rPr>
                        <a:t>31</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8</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Amount, settlement processing fee</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80607">
                <a:tc>
                  <a:txBody>
                    <a:bodyPr/>
                    <a:lstStyle/>
                    <a:p>
                      <a:r>
                        <a:rPr lang="en-US" sz="1800" b="1">
                          <a:solidFill>
                            <a:srgbClr val="FF0000"/>
                          </a:solidFill>
                          <a:effectLst/>
                          <a:latin typeface="Calibri" pitchFamily="34" charset="0"/>
                          <a:cs typeface="Calibri" pitchFamily="34" charset="0"/>
                        </a:rPr>
                        <a:t>32</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..11</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Acquiring institution identification code</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80607">
                <a:tc>
                  <a:txBody>
                    <a:bodyPr/>
                    <a:lstStyle/>
                    <a:p>
                      <a:r>
                        <a:rPr lang="en-US" sz="1800">
                          <a:effectLst/>
                          <a:latin typeface="Calibri" pitchFamily="34" charset="0"/>
                          <a:cs typeface="Calibri" pitchFamily="34" charset="0"/>
                        </a:rPr>
                        <a:t>33</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..11</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Forwarding institution identification code</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80607">
                <a:tc>
                  <a:txBody>
                    <a:bodyPr/>
                    <a:lstStyle/>
                    <a:p>
                      <a:r>
                        <a:rPr lang="en-US" sz="1800">
                          <a:effectLst/>
                          <a:latin typeface="Calibri" pitchFamily="34" charset="0"/>
                          <a:cs typeface="Calibri" pitchFamily="34" charset="0"/>
                        </a:rPr>
                        <a:t>34</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n ..28</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Primary account number, extended</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7255">
                <a:tc>
                  <a:txBody>
                    <a:bodyPr/>
                    <a:lstStyle/>
                    <a:p>
                      <a:r>
                        <a:rPr lang="en-US" sz="1800" b="1">
                          <a:solidFill>
                            <a:srgbClr val="FF0000"/>
                          </a:solidFill>
                          <a:effectLst/>
                          <a:latin typeface="Calibri" pitchFamily="34" charset="0"/>
                          <a:cs typeface="Calibri" pitchFamily="34" charset="0"/>
                        </a:rPr>
                        <a:t>35</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z ..37</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Track 2 data</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7255">
                <a:tc>
                  <a:txBody>
                    <a:bodyPr/>
                    <a:lstStyle/>
                    <a:p>
                      <a:r>
                        <a:rPr lang="en-US" sz="1800" b="1">
                          <a:solidFill>
                            <a:srgbClr val="FF0000"/>
                          </a:solidFill>
                          <a:effectLst/>
                          <a:latin typeface="Calibri" pitchFamily="34" charset="0"/>
                          <a:cs typeface="Calibri" pitchFamily="34" charset="0"/>
                        </a:rPr>
                        <a:t>36</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n ...104</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Track 3 data</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7255">
                <a:tc>
                  <a:txBody>
                    <a:bodyPr/>
                    <a:lstStyle/>
                    <a:p>
                      <a:r>
                        <a:rPr lang="en-US" sz="1800" b="1">
                          <a:solidFill>
                            <a:srgbClr val="FF0000"/>
                          </a:solidFill>
                          <a:effectLst/>
                          <a:latin typeface="Calibri" pitchFamily="34" charset="0"/>
                          <a:cs typeface="Calibri" pitchFamily="34" charset="0"/>
                        </a:rPr>
                        <a:t>37</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an 12</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Retrieval reference number</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80607">
                <a:tc>
                  <a:txBody>
                    <a:bodyPr/>
                    <a:lstStyle/>
                    <a:p>
                      <a:r>
                        <a:rPr lang="en-US" sz="1800" b="1">
                          <a:solidFill>
                            <a:srgbClr val="FF0000"/>
                          </a:solidFill>
                          <a:effectLst/>
                          <a:latin typeface="Calibri" pitchFamily="34" charset="0"/>
                          <a:cs typeface="Calibri" pitchFamily="34" charset="0"/>
                        </a:rPr>
                        <a:t>38</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an 6</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Authorization identification response</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7255">
                <a:tc>
                  <a:txBody>
                    <a:bodyPr/>
                    <a:lstStyle/>
                    <a:p>
                      <a:r>
                        <a:rPr lang="en-US" sz="1800" b="1">
                          <a:solidFill>
                            <a:srgbClr val="FF0000"/>
                          </a:solidFill>
                          <a:effectLst/>
                          <a:latin typeface="Calibri" pitchFamily="34" charset="0"/>
                          <a:cs typeface="Calibri" pitchFamily="34" charset="0"/>
                        </a:rPr>
                        <a:t>39</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an 2</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Response code</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7255">
                <a:tc>
                  <a:txBody>
                    <a:bodyPr/>
                    <a:lstStyle/>
                    <a:p>
                      <a:r>
                        <a:rPr lang="en-US" sz="1800">
                          <a:effectLst/>
                          <a:latin typeface="Calibri" pitchFamily="34" charset="0"/>
                          <a:cs typeface="Calibri" pitchFamily="34" charset="0"/>
                        </a:rPr>
                        <a:t>40</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 3</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Calibri" pitchFamily="34" charset="0"/>
                          <a:cs typeface="Calibri" pitchFamily="34" charset="0"/>
                        </a:rPr>
                        <a:t>Service restriction code</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80607">
                <a:tc>
                  <a:txBody>
                    <a:bodyPr/>
                    <a:lstStyle/>
                    <a:p>
                      <a:r>
                        <a:rPr lang="en-US" sz="1800">
                          <a:effectLst/>
                          <a:latin typeface="Calibri" pitchFamily="34" charset="0"/>
                          <a:cs typeface="Calibri" pitchFamily="34" charset="0"/>
                        </a:rPr>
                        <a:t>41</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ans 16</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Calibri" pitchFamily="34" charset="0"/>
                          <a:cs typeface="Calibri" pitchFamily="34" charset="0"/>
                        </a:rPr>
                        <a:t>Card acceptor terminal identification</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80607">
                <a:tc>
                  <a:txBody>
                    <a:bodyPr/>
                    <a:lstStyle/>
                    <a:p>
                      <a:r>
                        <a:rPr lang="en-US" sz="1800">
                          <a:effectLst/>
                          <a:latin typeface="Calibri" pitchFamily="34" charset="0"/>
                          <a:cs typeface="Calibri" pitchFamily="34" charset="0"/>
                        </a:rPr>
                        <a:t>42</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ans 15</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Calibri" pitchFamily="34" charset="0"/>
                          <a:cs typeface="Calibri" pitchFamily="34" charset="0"/>
                        </a:rPr>
                        <a:t>Card acceptor identification code</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358314">
                <a:tc>
                  <a:txBody>
                    <a:bodyPr/>
                    <a:lstStyle/>
                    <a:p>
                      <a:r>
                        <a:rPr lang="en-US" sz="1800">
                          <a:effectLst/>
                          <a:latin typeface="Calibri" pitchFamily="34" charset="0"/>
                          <a:cs typeface="Calibri" pitchFamily="34" charset="0"/>
                        </a:rPr>
                        <a:t>43</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ans 40</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Calibri" pitchFamily="34" charset="0"/>
                          <a:cs typeface="Calibri" pitchFamily="34" charset="0"/>
                        </a:rPr>
                        <a:t>Card acceptor name/location </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7255">
                <a:tc>
                  <a:txBody>
                    <a:bodyPr/>
                    <a:lstStyle/>
                    <a:p>
                      <a:r>
                        <a:rPr lang="en-US" sz="1800">
                          <a:effectLst/>
                          <a:latin typeface="Calibri" pitchFamily="34" charset="0"/>
                          <a:cs typeface="Calibri" pitchFamily="34" charset="0"/>
                        </a:rPr>
                        <a:t>44</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 ..25</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Additional response data</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17255">
                <a:tc>
                  <a:txBody>
                    <a:bodyPr/>
                    <a:lstStyle/>
                    <a:p>
                      <a:r>
                        <a:rPr lang="en-US" sz="1800" b="1">
                          <a:solidFill>
                            <a:srgbClr val="FF0000"/>
                          </a:solidFill>
                          <a:effectLst/>
                          <a:latin typeface="Calibri" pitchFamily="34" charset="0"/>
                          <a:cs typeface="Calibri" pitchFamily="34" charset="0"/>
                        </a:rPr>
                        <a:t>45</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an ..76</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Track 1 data</a:t>
                      </a:r>
                    </a:p>
                  </a:txBody>
                  <a:tcPr marL="46420" marR="46420" marT="25144" marB="25144"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39</a:t>
            </a:fld>
            <a:endParaRPr lang="de-DE" dirty="0">
              <a:latin typeface="Calibri"/>
              <a:cs typeface="+mn-cs"/>
            </a:endParaRPr>
          </a:p>
        </p:txBody>
      </p:sp>
    </p:spTree>
    <p:extLst>
      <p:ext uri="{BB962C8B-B14F-4D97-AF65-F5344CB8AC3E}">
        <p14:creationId xmlns:p14="http://schemas.microsoft.com/office/powerpoint/2010/main" val="1502266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29410" y="228600"/>
            <a:ext cx="4733540" cy="584775"/>
          </a:xfrm>
          <a:prstGeom prst="rect">
            <a:avLst/>
          </a:prstGeom>
        </p:spPr>
        <p:txBody>
          <a:bodyPr wrap="none">
            <a:spAutoFit/>
          </a:bodyPr>
          <a:lstStyle/>
          <a:p>
            <a:pPr algn="ctr" eaLnBrk="1" hangingPunct="1"/>
            <a:r>
              <a:rPr lang="en-US" sz="3200" dirty="0" smtClean="0">
                <a:solidFill>
                  <a:schemeClr val="tx2">
                    <a:lumMod val="75000"/>
                    <a:lumOff val="25000"/>
                  </a:schemeClr>
                </a:solidFill>
                <a:latin typeface="+mj-lt"/>
                <a:ea typeface="ＭＳ Ｐゴシック" pitchFamily="34" charset="-128"/>
                <a:cs typeface="+mj-cs"/>
              </a:rPr>
              <a:t>High Level Cards’ Functions</a:t>
            </a:r>
            <a:endParaRPr lang="en-US" sz="3200" dirty="0">
              <a:solidFill>
                <a:schemeClr val="tx2">
                  <a:lumMod val="75000"/>
                  <a:lumOff val="25000"/>
                </a:schemeClr>
              </a:solidFill>
              <a:latin typeface="+mj-lt"/>
              <a:ea typeface="ＭＳ Ｐゴシック" pitchFamily="34" charset="-128"/>
              <a:cs typeface="+mj-cs"/>
            </a:endParaRPr>
          </a:p>
        </p:txBody>
      </p:sp>
      <p:sp>
        <p:nvSpPr>
          <p:cNvPr id="4" name="Fußzeilenplatzhalter 5"/>
          <p:cNvSpPr>
            <a:spLocks noGrp="1"/>
          </p:cNvSpPr>
          <p:nvPr>
            <p:ph type="ftr" sz="quarter" idx="11"/>
          </p:nvPr>
        </p:nvSpPr>
        <p:spPr>
          <a:xfrm>
            <a:off x="395288" y="6638926"/>
            <a:ext cx="8172482" cy="138392"/>
          </a:xfrm>
        </p:spPr>
        <p:txBody>
          <a:bodyPr/>
          <a:lstStyle/>
          <a:p>
            <a:r>
              <a:rPr lang="en-US" dirty="0" smtClean="0"/>
              <a:t>© SQS Software Quality Systems</a:t>
            </a:r>
            <a:endParaRPr lang="en-GB" dirty="0"/>
          </a:p>
        </p:txBody>
      </p:sp>
      <p:sp>
        <p:nvSpPr>
          <p:cNvPr id="5" name="Foliennummernplatzhalter 4"/>
          <p:cNvSpPr>
            <a:spLocks noGrp="1"/>
          </p:cNvSpPr>
          <p:nvPr>
            <p:ph type="sldNum" sz="quarter" idx="12"/>
          </p:nvPr>
        </p:nvSpPr>
        <p:spPr>
          <a:xfrm>
            <a:off x="8577005" y="6638925"/>
            <a:ext cx="171708" cy="131905"/>
          </a:xfrm>
        </p:spPr>
        <p:txBody>
          <a:bodyPr/>
          <a:lstStyle/>
          <a:p>
            <a:fld id="{02E4C49F-4932-448C-8FF8-AE26104E0967}" type="slidenum">
              <a:rPr lang="en-GB" smtClean="0"/>
              <a:pPr/>
              <a:t>4</a:t>
            </a:fld>
            <a:endParaRPr lang="en-GB" dirty="0"/>
          </a:p>
        </p:txBody>
      </p:sp>
      <p:sp>
        <p:nvSpPr>
          <p:cNvPr id="6" name="Rectangle 5"/>
          <p:cNvSpPr/>
          <p:nvPr/>
        </p:nvSpPr>
        <p:spPr>
          <a:xfrm>
            <a:off x="827584" y="836712"/>
            <a:ext cx="6552728" cy="5355312"/>
          </a:xfrm>
          <a:prstGeom prst="rect">
            <a:avLst/>
          </a:prstGeom>
        </p:spPr>
        <p:txBody>
          <a:bodyPr wrap="square">
            <a:spAutoFit/>
          </a:bodyPr>
          <a:lstStyle/>
          <a:p>
            <a:pPr marL="285750" indent="-285750">
              <a:buFont typeface="Arial" panose="020B0604020202020204" pitchFamily="34" charset="0"/>
              <a:buChar char="•"/>
            </a:pPr>
            <a:r>
              <a:rPr lang="en-US" b="1" dirty="0" smtClean="0">
                <a:ea typeface="ＭＳ Ｐゴシック" pitchFamily="34" charset="-128"/>
              </a:rPr>
              <a:t>CARDS</a:t>
            </a:r>
          </a:p>
          <a:p>
            <a:pPr marL="742950" lvl="1" indent="-285750">
              <a:buFont typeface="Arial" panose="020B0604020202020204" pitchFamily="34" charset="0"/>
              <a:buChar char="•"/>
            </a:pPr>
            <a:r>
              <a:rPr lang="en-US" dirty="0" smtClean="0">
                <a:ea typeface="ＭＳ Ｐゴシック" pitchFamily="34" charset="-128"/>
              </a:rPr>
              <a:t>Credit Decision and Account Origination</a:t>
            </a:r>
          </a:p>
          <a:p>
            <a:pPr marL="1200150" lvl="2" indent="-285750">
              <a:buFont typeface="Arial" panose="020B0604020202020204" pitchFamily="34" charset="0"/>
              <a:buChar char="•"/>
            </a:pPr>
            <a:r>
              <a:rPr lang="en-US" dirty="0">
                <a:ea typeface="ＭＳ Ｐゴシック" pitchFamily="34" charset="-128"/>
              </a:rPr>
              <a:t>Offers Management</a:t>
            </a:r>
          </a:p>
          <a:p>
            <a:pPr marL="742950" lvl="1" indent="-285750">
              <a:buFont typeface="Arial" panose="020B0604020202020204" pitchFamily="34" charset="0"/>
              <a:buChar char="•"/>
            </a:pPr>
            <a:r>
              <a:rPr lang="en-US" dirty="0" smtClean="0">
                <a:ea typeface="ＭＳ Ｐゴシック" pitchFamily="34" charset="-128"/>
              </a:rPr>
              <a:t>Embossing</a:t>
            </a:r>
          </a:p>
          <a:p>
            <a:pPr marL="1200150" lvl="2" indent="-285750">
              <a:buFont typeface="Arial" panose="020B0604020202020204" pitchFamily="34" charset="0"/>
              <a:buChar char="•"/>
            </a:pPr>
            <a:r>
              <a:rPr lang="en-US" dirty="0" smtClean="0">
                <a:ea typeface="ＭＳ Ｐゴシック" pitchFamily="34" charset="-128"/>
              </a:rPr>
              <a:t>Card Delivery and Activation</a:t>
            </a:r>
          </a:p>
          <a:p>
            <a:pPr marL="742950" lvl="1" indent="-285750">
              <a:buFont typeface="Arial" panose="020B0604020202020204" pitchFamily="34" charset="0"/>
              <a:buChar char="•"/>
            </a:pPr>
            <a:r>
              <a:rPr lang="en-US" b="1" dirty="0" smtClean="0">
                <a:solidFill>
                  <a:srgbClr val="C00000"/>
                </a:solidFill>
                <a:ea typeface="ＭＳ Ｐゴシック" pitchFamily="34" charset="-128"/>
              </a:rPr>
              <a:t>Financial Authorization processing</a:t>
            </a:r>
          </a:p>
          <a:p>
            <a:pPr marL="742950" lvl="1" indent="-285750">
              <a:buFont typeface="Arial" panose="020B0604020202020204" pitchFamily="34" charset="0"/>
              <a:buChar char="•"/>
            </a:pPr>
            <a:r>
              <a:rPr lang="en-US" dirty="0" smtClean="0">
                <a:ea typeface="ＭＳ Ｐゴシック" pitchFamily="34" charset="-128"/>
              </a:rPr>
              <a:t>Fraud Management</a:t>
            </a:r>
          </a:p>
          <a:p>
            <a:pPr marL="742950" lvl="1" indent="-285750">
              <a:buFont typeface="Arial" panose="020B0604020202020204" pitchFamily="34" charset="0"/>
              <a:buChar char="•"/>
            </a:pPr>
            <a:r>
              <a:rPr lang="en-US" dirty="0" smtClean="0">
                <a:ea typeface="ＭＳ Ｐゴシック" pitchFamily="34" charset="-128"/>
              </a:rPr>
              <a:t>Loyalty Management</a:t>
            </a:r>
          </a:p>
          <a:p>
            <a:pPr marL="742950" lvl="1" indent="-285750">
              <a:buFont typeface="Arial" panose="020B0604020202020204" pitchFamily="34" charset="0"/>
              <a:buChar char="•"/>
            </a:pPr>
            <a:r>
              <a:rPr lang="en-US" dirty="0" smtClean="0">
                <a:ea typeface="ＭＳ Ｐゴシック" pitchFamily="34" charset="-128"/>
              </a:rPr>
              <a:t>Clearing and Settlement – Transaction management</a:t>
            </a:r>
          </a:p>
          <a:p>
            <a:pPr marL="742950" lvl="1" indent="-285750">
              <a:buFont typeface="Arial" panose="020B0604020202020204" pitchFamily="34" charset="0"/>
              <a:buChar char="•"/>
            </a:pPr>
            <a:r>
              <a:rPr lang="en-US" dirty="0" smtClean="0">
                <a:ea typeface="ＭＳ Ｐゴシック" pitchFamily="34" charset="-128"/>
              </a:rPr>
              <a:t>Statements</a:t>
            </a:r>
          </a:p>
          <a:p>
            <a:pPr marL="742950" lvl="1" indent="-285750">
              <a:buFont typeface="Arial" panose="020B0604020202020204" pitchFamily="34" charset="0"/>
              <a:buChar char="•"/>
            </a:pPr>
            <a:r>
              <a:rPr lang="en-US" dirty="0" smtClean="0">
                <a:ea typeface="ＭＳ Ｐゴシック" pitchFamily="34" charset="-128"/>
              </a:rPr>
              <a:t>Payment Processing</a:t>
            </a:r>
          </a:p>
          <a:p>
            <a:pPr marL="742950" lvl="1" indent="-285750">
              <a:buFont typeface="Arial" panose="020B0604020202020204" pitchFamily="34" charset="0"/>
              <a:buChar char="•"/>
            </a:pPr>
            <a:r>
              <a:rPr lang="en-US" dirty="0" smtClean="0">
                <a:ea typeface="ＭＳ Ｐゴシック" pitchFamily="34" charset="-128"/>
              </a:rPr>
              <a:t>Default handling and Collections</a:t>
            </a:r>
          </a:p>
          <a:p>
            <a:pPr marL="742950" lvl="1" indent="-285750">
              <a:buFont typeface="Arial" panose="020B0604020202020204" pitchFamily="34" charset="0"/>
              <a:buChar char="•"/>
            </a:pPr>
            <a:r>
              <a:rPr lang="en-US" dirty="0" smtClean="0">
                <a:ea typeface="ＭＳ Ｐゴシック" pitchFamily="34" charset="-128"/>
              </a:rPr>
              <a:t>Letters and Mailers</a:t>
            </a:r>
          </a:p>
          <a:p>
            <a:pPr marL="742950" lvl="1" indent="-285750">
              <a:buFont typeface="Arial" panose="020B0604020202020204" pitchFamily="34" charset="0"/>
              <a:buChar char="•"/>
            </a:pPr>
            <a:r>
              <a:rPr lang="en-US" dirty="0" smtClean="0">
                <a:ea typeface="ＭＳ Ｐゴシック" pitchFamily="34" charset="-128"/>
              </a:rPr>
              <a:t>Fees Processing – Account, Card and Transaction level</a:t>
            </a:r>
          </a:p>
          <a:p>
            <a:pPr marL="742950" lvl="1" indent="-285750">
              <a:buFont typeface="Arial" panose="020B0604020202020204" pitchFamily="34" charset="0"/>
              <a:buChar char="•"/>
            </a:pPr>
            <a:r>
              <a:rPr lang="en-US" dirty="0" smtClean="0">
                <a:ea typeface="ＭＳ Ｐゴシック" pitchFamily="34" charset="-128"/>
              </a:rPr>
              <a:t>Dispute handling and Chargebacks</a:t>
            </a:r>
          </a:p>
          <a:p>
            <a:pPr marL="742950" lvl="1" indent="-285750">
              <a:buFont typeface="Arial" panose="020B0604020202020204" pitchFamily="34" charset="0"/>
              <a:buChar char="•"/>
            </a:pPr>
            <a:r>
              <a:rPr lang="en-US" dirty="0" smtClean="0">
                <a:ea typeface="ＭＳ Ｐゴシック" pitchFamily="34" charset="-128"/>
              </a:rPr>
              <a:t>Customer Services</a:t>
            </a:r>
          </a:p>
          <a:p>
            <a:pPr marL="742950" lvl="1" indent="-285750">
              <a:buFont typeface="Arial" panose="020B0604020202020204" pitchFamily="34" charset="0"/>
              <a:buChar char="•"/>
            </a:pPr>
            <a:r>
              <a:rPr lang="en-US" dirty="0">
                <a:ea typeface="ＭＳ Ｐゴシック" pitchFamily="34" charset="-128"/>
              </a:rPr>
              <a:t>Web services </a:t>
            </a:r>
            <a:r>
              <a:rPr lang="en-US" dirty="0" smtClean="0">
                <a:ea typeface="ＭＳ Ｐゴシック" pitchFamily="34" charset="-128"/>
              </a:rPr>
              <a:t>API</a:t>
            </a:r>
          </a:p>
          <a:p>
            <a:pPr marL="742950" lvl="1" indent="-285750">
              <a:buFont typeface="Arial" panose="020B0604020202020204" pitchFamily="34" charset="0"/>
              <a:buChar char="•"/>
            </a:pPr>
            <a:endParaRPr lang="en-US" dirty="0">
              <a:ea typeface="ＭＳ Ｐゴシック" pitchFamily="34" charset="-128"/>
            </a:endParaRPr>
          </a:p>
          <a:p>
            <a:pPr marL="285750" indent="-285750">
              <a:buFont typeface="Arial" panose="020B0604020202020204" pitchFamily="34" charset="0"/>
              <a:buChar char="•"/>
            </a:pPr>
            <a:r>
              <a:rPr lang="en-US" b="1" dirty="0" smtClean="0">
                <a:ea typeface="ＭＳ Ｐゴシック" pitchFamily="34" charset="-128"/>
              </a:rPr>
              <a:t>MERCHANTS</a:t>
            </a:r>
          </a:p>
        </p:txBody>
      </p:sp>
    </p:spTree>
    <p:extLst>
      <p:ext uri="{BB962C8B-B14F-4D97-AF65-F5344CB8AC3E}">
        <p14:creationId xmlns:p14="http://schemas.microsoft.com/office/powerpoint/2010/main" val="22338928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a:solidFill>
                  <a:schemeClr val="tx2">
                    <a:lumMod val="75000"/>
                    <a:lumOff val="25000"/>
                  </a:schemeClr>
                </a:solidFill>
                <a:ea typeface="ＭＳ Ｐゴシック" pitchFamily="34" charset="-128"/>
              </a:rPr>
              <a:t>ISO 8583 data elements</a:t>
            </a:r>
            <a:endParaRPr lang="en-US" sz="32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Table 4"/>
          <p:cNvGraphicFramePr>
            <a:graphicFrameLocks noGrp="1"/>
          </p:cNvGraphicFramePr>
          <p:nvPr>
            <p:extLst>
              <p:ext uri="{D42A27DB-BD31-4B8C-83A1-F6EECF244321}">
                <p14:modId xmlns:p14="http://schemas.microsoft.com/office/powerpoint/2010/main" val="2227347335"/>
              </p:ext>
            </p:extLst>
          </p:nvPr>
        </p:nvGraphicFramePr>
        <p:xfrm>
          <a:off x="226763" y="1179284"/>
          <a:ext cx="8485300" cy="4895475"/>
        </p:xfrm>
        <a:graphic>
          <a:graphicData uri="http://schemas.openxmlformats.org/drawingml/2006/table">
            <a:tbl>
              <a:tblPr/>
              <a:tblGrid>
                <a:gridCol w="845061"/>
                <a:gridCol w="1889090"/>
                <a:gridCol w="5751149"/>
              </a:tblGrid>
              <a:tr h="256297">
                <a:tc>
                  <a:txBody>
                    <a:bodyPr/>
                    <a:lstStyle/>
                    <a:p>
                      <a:r>
                        <a:rPr lang="en-US" sz="1800" b="1" dirty="0" smtClean="0">
                          <a:solidFill>
                            <a:srgbClr val="FF0000"/>
                          </a:solidFill>
                          <a:effectLst/>
                          <a:latin typeface="Calibri" pitchFamily="34" charset="0"/>
                          <a:cs typeface="Calibri" pitchFamily="34" charset="0"/>
                        </a:rPr>
                        <a:t>49</a:t>
                      </a:r>
                      <a:endParaRPr lang="en-US" sz="1800" b="1" dirty="0">
                        <a:solidFill>
                          <a:srgbClr val="FF0000"/>
                        </a:solidFill>
                        <a:effectLst/>
                        <a:latin typeface="Calibri" pitchFamily="34" charset="0"/>
                        <a:cs typeface="Calibri" pitchFamily="34" charset="0"/>
                      </a:endParaRP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an 3</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Currency code, transaction</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6297">
                <a:tc>
                  <a:txBody>
                    <a:bodyPr/>
                    <a:lstStyle/>
                    <a:p>
                      <a:r>
                        <a:rPr lang="en-US" sz="1800" b="1">
                          <a:solidFill>
                            <a:srgbClr val="FF0000"/>
                          </a:solidFill>
                          <a:effectLst/>
                          <a:latin typeface="Calibri" pitchFamily="34" charset="0"/>
                          <a:cs typeface="Calibri" pitchFamily="34" charset="0"/>
                        </a:rPr>
                        <a:t>50</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an 3</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Currency code, settlement</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448519">
                <a:tc>
                  <a:txBody>
                    <a:bodyPr/>
                    <a:lstStyle/>
                    <a:p>
                      <a:r>
                        <a:rPr lang="en-US" sz="1800" b="1">
                          <a:solidFill>
                            <a:srgbClr val="FF0000"/>
                          </a:solidFill>
                          <a:effectLst/>
                          <a:latin typeface="Calibri" pitchFamily="34" charset="0"/>
                          <a:cs typeface="Calibri" pitchFamily="34" charset="0"/>
                        </a:rPr>
                        <a:t>51</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an 3</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Currency code, cardholder billing</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448519">
                <a:tc>
                  <a:txBody>
                    <a:bodyPr/>
                    <a:lstStyle/>
                    <a:p>
                      <a:r>
                        <a:rPr lang="en-US" sz="1800" b="1">
                          <a:solidFill>
                            <a:srgbClr val="FF0000"/>
                          </a:solidFill>
                          <a:effectLst/>
                          <a:latin typeface="Calibri" pitchFamily="34" charset="0"/>
                          <a:cs typeface="Calibri" pitchFamily="34" charset="0"/>
                        </a:rPr>
                        <a:t>52</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b 64</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Personal identification number data</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448519">
                <a:tc>
                  <a:txBody>
                    <a:bodyPr/>
                    <a:lstStyle/>
                    <a:p>
                      <a:r>
                        <a:rPr lang="en-US" sz="1800" b="1">
                          <a:solidFill>
                            <a:srgbClr val="FF0000"/>
                          </a:solidFill>
                          <a:effectLst/>
                          <a:latin typeface="Calibri" pitchFamily="34" charset="0"/>
                          <a:cs typeface="Calibri" pitchFamily="34" charset="0"/>
                        </a:rPr>
                        <a:t>53</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n 18</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Security related control information</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6297">
                <a:tc>
                  <a:txBody>
                    <a:bodyPr/>
                    <a:lstStyle/>
                    <a:p>
                      <a:r>
                        <a:rPr lang="en-US" sz="1800" b="1">
                          <a:solidFill>
                            <a:srgbClr val="FF0000"/>
                          </a:solidFill>
                          <a:effectLst/>
                          <a:latin typeface="Calibri" pitchFamily="34" charset="0"/>
                          <a:cs typeface="Calibri" pitchFamily="34" charset="0"/>
                        </a:rPr>
                        <a:t>54</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an ...120</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Additional amounts</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6297">
                <a:tc>
                  <a:txBody>
                    <a:bodyPr/>
                    <a:lstStyle/>
                    <a:p>
                      <a:r>
                        <a:rPr lang="en-US" sz="1800" b="1">
                          <a:solidFill>
                            <a:srgbClr val="FF0000"/>
                          </a:solidFill>
                          <a:effectLst/>
                          <a:latin typeface="Calibri" pitchFamily="34" charset="0"/>
                          <a:cs typeface="Calibri" pitchFamily="34" charset="0"/>
                        </a:rPr>
                        <a:t>55</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ans ...999</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smtClean="0">
                          <a:solidFill>
                            <a:srgbClr val="FF0000"/>
                          </a:solidFill>
                          <a:effectLst/>
                          <a:latin typeface="Calibri" pitchFamily="34" charset="0"/>
                          <a:cs typeface="Calibri" pitchFamily="34" charset="0"/>
                        </a:rPr>
                        <a:t>EMV data</a:t>
                      </a:r>
                      <a:endParaRPr lang="en-US" sz="1800" b="1" dirty="0">
                        <a:solidFill>
                          <a:srgbClr val="FF0000"/>
                        </a:solidFill>
                        <a:effectLst/>
                        <a:latin typeface="Calibri" pitchFamily="34" charset="0"/>
                        <a:cs typeface="Calibri" pitchFamily="34" charset="0"/>
                      </a:endParaRP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6297">
                <a:tc>
                  <a:txBody>
                    <a:bodyPr/>
                    <a:lstStyle/>
                    <a:p>
                      <a:r>
                        <a:rPr lang="en-US" sz="1800">
                          <a:effectLst/>
                          <a:latin typeface="Calibri" pitchFamily="34" charset="0"/>
                          <a:cs typeface="Calibri" pitchFamily="34" charset="0"/>
                        </a:rPr>
                        <a:t>56</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ans ...999</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Calibri" pitchFamily="34" charset="0"/>
                          <a:cs typeface="Calibri" pitchFamily="34" charset="0"/>
                        </a:rPr>
                        <a:t>Reserved ISO</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448519">
                <a:tc>
                  <a:txBody>
                    <a:bodyPr/>
                    <a:lstStyle/>
                    <a:p>
                      <a:r>
                        <a:rPr lang="en-US" sz="1800" dirty="0">
                          <a:effectLst/>
                          <a:latin typeface="Calibri" pitchFamily="34" charset="0"/>
                          <a:cs typeface="Calibri" pitchFamily="34" charset="0"/>
                        </a:rPr>
                        <a:t>60</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 .7</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Calibri" pitchFamily="34" charset="0"/>
                          <a:cs typeface="Calibri" pitchFamily="34" charset="0"/>
                        </a:rPr>
                        <a:t>Advice/reason code (private reserved)</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6297">
                <a:tc>
                  <a:txBody>
                    <a:bodyPr/>
                    <a:lstStyle/>
                    <a:p>
                      <a:r>
                        <a:rPr lang="en-US" sz="1800">
                          <a:effectLst/>
                          <a:latin typeface="Calibri" pitchFamily="34" charset="0"/>
                          <a:cs typeface="Calibri" pitchFamily="34" charset="0"/>
                        </a:rPr>
                        <a:t>61</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ans ...999</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Calibri" pitchFamily="34" charset="0"/>
                          <a:cs typeface="Calibri" pitchFamily="34" charset="0"/>
                        </a:rPr>
                        <a:t>Reserved private</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6297">
                <a:tc>
                  <a:txBody>
                    <a:bodyPr/>
                    <a:lstStyle/>
                    <a:p>
                      <a:r>
                        <a:rPr lang="en-US" sz="1800">
                          <a:effectLst/>
                          <a:latin typeface="Calibri" pitchFamily="34" charset="0"/>
                          <a:cs typeface="Calibri" pitchFamily="34" charset="0"/>
                        </a:rPr>
                        <a:t>62</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ans ...999</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Reserved private</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56297">
                <a:tc>
                  <a:txBody>
                    <a:bodyPr/>
                    <a:lstStyle/>
                    <a:p>
                      <a:r>
                        <a:rPr lang="en-US" sz="1800">
                          <a:effectLst/>
                          <a:latin typeface="Calibri" pitchFamily="34" charset="0"/>
                          <a:cs typeface="Calibri" pitchFamily="34" charset="0"/>
                        </a:rPr>
                        <a:t>63</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ans ...999</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Calibri" pitchFamily="34" charset="0"/>
                          <a:cs typeface="Calibri" pitchFamily="34" charset="0"/>
                        </a:rPr>
                        <a:t>Reserved private</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448519">
                <a:tc>
                  <a:txBody>
                    <a:bodyPr/>
                    <a:lstStyle/>
                    <a:p>
                      <a:r>
                        <a:rPr lang="en-US" sz="1800" b="1">
                          <a:solidFill>
                            <a:srgbClr val="FF0000"/>
                          </a:solidFill>
                          <a:effectLst/>
                          <a:latin typeface="Calibri" pitchFamily="34" charset="0"/>
                          <a:cs typeface="Calibri" pitchFamily="34" charset="0"/>
                        </a:rPr>
                        <a:t>64</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a:solidFill>
                            <a:srgbClr val="FF0000"/>
                          </a:solidFill>
                          <a:effectLst/>
                          <a:latin typeface="Calibri" pitchFamily="34" charset="0"/>
                          <a:cs typeface="Calibri" pitchFamily="34" charset="0"/>
                        </a:rPr>
                        <a:t>b 16</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b="1" dirty="0">
                          <a:solidFill>
                            <a:srgbClr val="FF0000"/>
                          </a:solidFill>
                          <a:effectLst/>
                          <a:latin typeface="Calibri" pitchFamily="34" charset="0"/>
                          <a:cs typeface="Calibri" pitchFamily="34" charset="0"/>
                        </a:rPr>
                        <a:t>Message authentication code (MAC)</a:t>
                      </a:r>
                    </a:p>
                  </a:txBody>
                  <a:tcPr marL="52884" marR="52884" marT="28645" marB="28645"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40</a:t>
            </a:fld>
            <a:endParaRPr lang="de-DE" dirty="0">
              <a:latin typeface="Calibri"/>
              <a:cs typeface="+mn-cs"/>
            </a:endParaRPr>
          </a:p>
        </p:txBody>
      </p:sp>
    </p:spTree>
    <p:extLst>
      <p:ext uri="{BB962C8B-B14F-4D97-AF65-F5344CB8AC3E}">
        <p14:creationId xmlns:p14="http://schemas.microsoft.com/office/powerpoint/2010/main" val="2760427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327992" y="188640"/>
            <a:ext cx="7772400" cy="762000"/>
          </a:xfrm>
          <a:prstGeom prst="rect">
            <a:avLst/>
          </a:prstGeom>
        </p:spPr>
        <p:txBody>
          <a:bodyPr/>
          <a:lstStyle/>
          <a:p>
            <a:pPr algn="l"/>
            <a:r>
              <a:rPr lang="en-US" altLang="en-US" sz="3200" dirty="0">
                <a:solidFill>
                  <a:schemeClr val="tx2">
                    <a:lumMod val="75000"/>
                    <a:lumOff val="25000"/>
                  </a:schemeClr>
                </a:solidFill>
                <a:ea typeface="ＭＳ Ｐゴシック" pitchFamily="34" charset="-128"/>
              </a:rPr>
              <a:t>Embossing</a:t>
            </a:r>
          </a:p>
        </p:txBody>
      </p:sp>
      <p:sp>
        <p:nvSpPr>
          <p:cNvPr id="80899" name="Rectangle 3"/>
          <p:cNvSpPr>
            <a:spLocks noChangeArrowheads="1"/>
          </p:cNvSpPr>
          <p:nvPr/>
        </p:nvSpPr>
        <p:spPr bwMode="auto">
          <a:xfrm>
            <a:off x="2711896" y="1052736"/>
            <a:ext cx="3200400" cy="762000"/>
          </a:xfrm>
          <a:prstGeom prst="rect">
            <a:avLst/>
          </a:prstGeom>
          <a:solidFill>
            <a:srgbClr val="808080">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Plastic details setup</a:t>
            </a:r>
          </a:p>
          <a:p>
            <a:pPr algn="ctr"/>
            <a:r>
              <a:rPr lang="en-US" altLang="en-US" b="1"/>
              <a:t> for the Account</a:t>
            </a:r>
          </a:p>
        </p:txBody>
      </p:sp>
      <p:sp>
        <p:nvSpPr>
          <p:cNvPr id="80900" name="Rectangle 4"/>
          <p:cNvSpPr>
            <a:spLocks noChangeArrowheads="1"/>
          </p:cNvSpPr>
          <p:nvPr/>
        </p:nvSpPr>
        <p:spPr bwMode="auto">
          <a:xfrm>
            <a:off x="3245296" y="2729136"/>
            <a:ext cx="2209800" cy="457200"/>
          </a:xfrm>
          <a:prstGeom prst="rect">
            <a:avLst/>
          </a:pr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Embossing</a:t>
            </a:r>
          </a:p>
        </p:txBody>
      </p:sp>
      <p:grpSp>
        <p:nvGrpSpPr>
          <p:cNvPr id="80901" name="Group 5"/>
          <p:cNvGrpSpPr>
            <a:grpSpLocks/>
          </p:cNvGrpSpPr>
          <p:nvPr/>
        </p:nvGrpSpPr>
        <p:grpSpPr bwMode="auto">
          <a:xfrm>
            <a:off x="425896" y="5319936"/>
            <a:ext cx="8077200" cy="609600"/>
            <a:chOff x="336" y="3504"/>
            <a:chExt cx="5088" cy="384"/>
          </a:xfrm>
        </p:grpSpPr>
        <p:sp>
          <p:nvSpPr>
            <p:cNvPr id="80902" name="Rectangle 6"/>
            <p:cNvSpPr>
              <a:spLocks noChangeArrowheads="1"/>
            </p:cNvSpPr>
            <p:nvPr/>
          </p:nvSpPr>
          <p:spPr bwMode="auto">
            <a:xfrm>
              <a:off x="4320" y="3504"/>
              <a:ext cx="1104" cy="384"/>
            </a:xfrm>
            <a:prstGeom prst="rect">
              <a:avLst/>
            </a:pr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t>New</a:t>
              </a:r>
              <a:r>
                <a:rPr lang="en-US" altLang="en-US" b="1"/>
                <a:t> </a:t>
              </a:r>
              <a:r>
                <a:rPr lang="en-US" altLang="en-US" sz="2000" b="1"/>
                <a:t>Cards</a:t>
              </a:r>
            </a:p>
          </p:txBody>
        </p:sp>
        <p:sp>
          <p:nvSpPr>
            <p:cNvPr id="80903" name="Rectangle 7"/>
            <p:cNvSpPr>
              <a:spLocks noChangeArrowheads="1"/>
            </p:cNvSpPr>
            <p:nvPr/>
          </p:nvSpPr>
          <p:spPr bwMode="auto">
            <a:xfrm>
              <a:off x="1632" y="3504"/>
              <a:ext cx="1104" cy="384"/>
            </a:xfrm>
            <a:prstGeom prst="rect">
              <a:avLst/>
            </a:pr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t>Additional</a:t>
              </a:r>
            </a:p>
            <a:p>
              <a:pPr algn="ctr"/>
              <a:r>
                <a:rPr lang="en-US" altLang="en-US" b="1"/>
                <a:t> </a:t>
              </a:r>
              <a:r>
                <a:rPr lang="en-US" altLang="en-US" sz="2000" b="1"/>
                <a:t>Cards</a:t>
              </a:r>
            </a:p>
          </p:txBody>
        </p:sp>
        <p:sp>
          <p:nvSpPr>
            <p:cNvPr id="80904" name="Rectangle 8"/>
            <p:cNvSpPr>
              <a:spLocks noChangeArrowheads="1"/>
            </p:cNvSpPr>
            <p:nvPr/>
          </p:nvSpPr>
          <p:spPr bwMode="auto">
            <a:xfrm>
              <a:off x="2928" y="3504"/>
              <a:ext cx="1200" cy="384"/>
            </a:xfrm>
            <a:prstGeom prst="rect">
              <a:avLst/>
            </a:pr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t>Replacement</a:t>
              </a:r>
            </a:p>
            <a:p>
              <a:pPr algn="ctr"/>
              <a:r>
                <a:rPr lang="en-US" altLang="en-US" b="1"/>
                <a:t> </a:t>
              </a:r>
              <a:r>
                <a:rPr lang="en-US" altLang="en-US" sz="2000" b="1"/>
                <a:t>Cards</a:t>
              </a:r>
            </a:p>
          </p:txBody>
        </p:sp>
        <p:sp>
          <p:nvSpPr>
            <p:cNvPr id="80905" name="Rectangle 9"/>
            <p:cNvSpPr>
              <a:spLocks noChangeArrowheads="1"/>
            </p:cNvSpPr>
            <p:nvPr/>
          </p:nvSpPr>
          <p:spPr bwMode="auto">
            <a:xfrm>
              <a:off x="336" y="3504"/>
              <a:ext cx="1152" cy="384"/>
            </a:xfrm>
            <a:prstGeom prst="rect">
              <a:avLst/>
            </a:pr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t>Renewal</a:t>
              </a:r>
            </a:p>
            <a:p>
              <a:pPr algn="ctr"/>
              <a:r>
                <a:rPr lang="en-US" altLang="en-US" b="1"/>
                <a:t> </a:t>
              </a:r>
              <a:r>
                <a:rPr lang="en-US" altLang="en-US" sz="2000" b="1"/>
                <a:t>Cards</a:t>
              </a:r>
            </a:p>
          </p:txBody>
        </p:sp>
      </p:grpSp>
      <p:sp>
        <p:nvSpPr>
          <p:cNvPr id="80906" name="Rectangle 10"/>
          <p:cNvSpPr>
            <a:spLocks noChangeArrowheads="1"/>
          </p:cNvSpPr>
          <p:nvPr/>
        </p:nvSpPr>
        <p:spPr bwMode="auto">
          <a:xfrm>
            <a:off x="6217096" y="2729136"/>
            <a:ext cx="2514600" cy="457200"/>
          </a:xfrm>
          <a:prstGeom prst="rect">
            <a:avLst/>
          </a:pr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1"/>
          </a:p>
          <a:p>
            <a:pPr algn="ctr"/>
            <a:r>
              <a:rPr lang="en-US" altLang="en-US" b="1"/>
              <a:t>PIN Generation </a:t>
            </a:r>
          </a:p>
          <a:p>
            <a:pPr algn="ctr"/>
            <a:endParaRPr lang="en-US" altLang="en-US" b="1"/>
          </a:p>
        </p:txBody>
      </p:sp>
      <p:grpSp>
        <p:nvGrpSpPr>
          <p:cNvPr id="80907" name="Group 11"/>
          <p:cNvGrpSpPr>
            <a:grpSpLocks/>
          </p:cNvGrpSpPr>
          <p:nvPr/>
        </p:nvGrpSpPr>
        <p:grpSpPr bwMode="auto">
          <a:xfrm>
            <a:off x="44896" y="1872208"/>
            <a:ext cx="8991600" cy="3429000"/>
            <a:chOff x="0" y="1536"/>
            <a:chExt cx="5664" cy="2304"/>
          </a:xfrm>
        </p:grpSpPr>
        <p:sp>
          <p:nvSpPr>
            <p:cNvPr id="80908" name="AutoShape 12"/>
            <p:cNvSpPr>
              <a:spLocks/>
            </p:cNvSpPr>
            <p:nvPr/>
          </p:nvSpPr>
          <p:spPr bwMode="auto">
            <a:xfrm rot="-5400000">
              <a:off x="2352" y="528"/>
              <a:ext cx="960" cy="5664"/>
            </a:xfrm>
            <a:prstGeom prst="rightBrace">
              <a:avLst>
                <a:gd name="adj1" fmla="val 63889"/>
                <a:gd name="adj2" fmla="val 49926"/>
              </a:avLst>
            </a:prstGeom>
            <a:solidFill>
              <a:schemeClr val="bg1"/>
            </a:solidFill>
            <a:ln w="12700">
              <a:solidFill>
                <a:schemeClr val="folHlink"/>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09" name="AutoShape 13"/>
            <p:cNvSpPr>
              <a:spLocks noChangeArrowheads="1"/>
            </p:cNvSpPr>
            <p:nvPr/>
          </p:nvSpPr>
          <p:spPr bwMode="auto">
            <a:xfrm>
              <a:off x="48" y="1536"/>
              <a:ext cx="1824" cy="1056"/>
            </a:xfrm>
            <a:prstGeom prst="wedgeEllipseCallout">
              <a:avLst>
                <a:gd name="adj1" fmla="val 45176"/>
                <a:gd name="adj2" fmla="val 111176"/>
              </a:avLst>
            </a:prstGeom>
            <a:solidFill>
              <a:schemeClr val="bg1"/>
            </a:solidFill>
            <a:ln w="1270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solidFill>
                    <a:srgbClr val="393807"/>
                  </a:solidFill>
                </a:rPr>
                <a:t>All these activities </a:t>
              </a:r>
            </a:p>
            <a:p>
              <a:pPr algn="ctr"/>
              <a:r>
                <a:rPr lang="en-US" altLang="en-US" b="1">
                  <a:solidFill>
                    <a:srgbClr val="393807"/>
                  </a:solidFill>
                </a:rPr>
                <a:t>invoke Embossing ,</a:t>
              </a:r>
            </a:p>
            <a:p>
              <a:pPr algn="ctr"/>
              <a:r>
                <a:rPr lang="en-US" altLang="en-US" b="1">
                  <a:solidFill>
                    <a:srgbClr val="393807"/>
                  </a:solidFill>
                </a:rPr>
                <a:t>PIN Generation</a:t>
              </a:r>
            </a:p>
          </p:txBody>
        </p:sp>
      </p:grpSp>
      <p:sp>
        <p:nvSpPr>
          <p:cNvPr id="80910" name="AutoShape 14"/>
          <p:cNvSpPr>
            <a:spLocks noChangeArrowheads="1"/>
          </p:cNvSpPr>
          <p:nvPr/>
        </p:nvSpPr>
        <p:spPr bwMode="auto">
          <a:xfrm>
            <a:off x="4159696" y="1890936"/>
            <a:ext cx="381000" cy="762000"/>
          </a:xfrm>
          <a:prstGeom prst="downArrow">
            <a:avLst>
              <a:gd name="adj1" fmla="val 50000"/>
              <a:gd name="adj2" fmla="val 50000"/>
            </a:avLst>
          </a:pr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11" name="AutoShape 15"/>
          <p:cNvSpPr>
            <a:spLocks noChangeArrowheads="1"/>
          </p:cNvSpPr>
          <p:nvPr/>
        </p:nvSpPr>
        <p:spPr bwMode="auto">
          <a:xfrm rot="5400000">
            <a:off x="6483796" y="1014636"/>
            <a:ext cx="1219200" cy="1905000"/>
          </a:xfrm>
          <a:custGeom>
            <a:avLst/>
            <a:gdLst>
              <a:gd name="G0" fmla="+- 15412 0 0"/>
              <a:gd name="G1" fmla="+- 3825 0 0"/>
              <a:gd name="G2" fmla="+- 12158 0 3825"/>
              <a:gd name="G3" fmla="+- G2 0 3825"/>
              <a:gd name="G4" fmla="*/ G3 32768 32059"/>
              <a:gd name="G5" fmla="*/ G4 1 2"/>
              <a:gd name="G6" fmla="+- 21600 0 15412"/>
              <a:gd name="G7" fmla="*/ G6 3825 6079"/>
              <a:gd name="G8" fmla="+- G7 15412 0"/>
              <a:gd name="T0" fmla="*/ 15412 w 21600"/>
              <a:gd name="T1" fmla="*/ 0 h 21600"/>
              <a:gd name="T2" fmla="*/ 15412 w 21600"/>
              <a:gd name="T3" fmla="*/ 12158 h 21600"/>
              <a:gd name="T4" fmla="*/ 2304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412" y="0"/>
                </a:lnTo>
                <a:lnTo>
                  <a:pt x="15412" y="3825"/>
                </a:lnTo>
                <a:lnTo>
                  <a:pt x="12427" y="3825"/>
                </a:lnTo>
                <a:cubicBezTo>
                  <a:pt x="5564" y="3825"/>
                  <a:pt x="0" y="7556"/>
                  <a:pt x="0" y="12158"/>
                </a:cubicBezTo>
                <a:lnTo>
                  <a:pt x="0" y="21600"/>
                </a:lnTo>
                <a:lnTo>
                  <a:pt x="4608" y="21600"/>
                </a:lnTo>
                <a:lnTo>
                  <a:pt x="4608" y="12158"/>
                </a:lnTo>
                <a:cubicBezTo>
                  <a:pt x="4608" y="10046"/>
                  <a:pt x="8109" y="8333"/>
                  <a:pt x="12427" y="8333"/>
                </a:cubicBezTo>
                <a:lnTo>
                  <a:pt x="15412" y="8333"/>
                </a:lnTo>
                <a:lnTo>
                  <a:pt x="15412" y="12158"/>
                </a:lnTo>
                <a:close/>
              </a:path>
            </a:pathLst>
          </a:cu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12" name="AutoShape 16"/>
          <p:cNvSpPr>
            <a:spLocks noChangeArrowheads="1"/>
          </p:cNvSpPr>
          <p:nvPr/>
        </p:nvSpPr>
        <p:spPr bwMode="auto">
          <a:xfrm rot="5400000">
            <a:off x="5645596" y="3681636"/>
            <a:ext cx="6096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80913" name="Group 17"/>
          <p:cNvGrpSpPr>
            <a:grpSpLocks/>
          </p:cNvGrpSpPr>
          <p:nvPr/>
        </p:nvGrpSpPr>
        <p:grpSpPr bwMode="auto">
          <a:xfrm>
            <a:off x="4921696" y="3262536"/>
            <a:ext cx="1524000" cy="457200"/>
            <a:chOff x="3216" y="2448"/>
            <a:chExt cx="912" cy="288"/>
          </a:xfrm>
        </p:grpSpPr>
        <p:sp>
          <p:nvSpPr>
            <p:cNvPr id="80914" name="Line 18"/>
            <p:cNvSpPr>
              <a:spLocks noChangeShapeType="1"/>
            </p:cNvSpPr>
            <p:nvPr/>
          </p:nvSpPr>
          <p:spPr bwMode="auto">
            <a:xfrm>
              <a:off x="3216" y="2448"/>
              <a:ext cx="384" cy="288"/>
            </a:xfrm>
            <a:prstGeom prst="line">
              <a:avLst/>
            </a:prstGeom>
            <a:noFill/>
            <a:ln w="38100">
              <a:solidFill>
                <a:srgbClr val="80808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15" name="Line 19"/>
            <p:cNvSpPr>
              <a:spLocks noChangeShapeType="1"/>
            </p:cNvSpPr>
            <p:nvPr/>
          </p:nvSpPr>
          <p:spPr bwMode="auto">
            <a:xfrm flipH="1">
              <a:off x="3744" y="2448"/>
              <a:ext cx="384" cy="288"/>
            </a:xfrm>
            <a:prstGeom prst="line">
              <a:avLst/>
            </a:prstGeom>
            <a:noFill/>
            <a:ln w="38100">
              <a:solidFill>
                <a:srgbClr val="80808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0916" name="Rectangle 20"/>
          <p:cNvSpPr>
            <a:spLocks noChangeArrowheads="1"/>
          </p:cNvSpPr>
          <p:nvPr/>
        </p:nvSpPr>
        <p:spPr bwMode="auto">
          <a:xfrm>
            <a:off x="6674296" y="3948336"/>
            <a:ext cx="2209800" cy="533400"/>
          </a:xfrm>
          <a:prstGeom prst="rect">
            <a:avLst/>
          </a:prstGeom>
          <a:solidFill>
            <a:srgbClr val="969696">
              <a:alpha val="50000"/>
            </a:srgbClr>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b="1"/>
          </a:p>
          <a:p>
            <a:pPr algn="ctr"/>
            <a:r>
              <a:rPr lang="en-US" altLang="en-US" b="1"/>
              <a:t>Card Generation</a:t>
            </a:r>
          </a:p>
          <a:p>
            <a:pPr algn="ctr"/>
            <a:r>
              <a:rPr lang="en-US" altLang="en-US" sz="1600" b="1"/>
              <a:t> </a:t>
            </a:r>
            <a:r>
              <a:rPr lang="en-US" altLang="en-US" b="1"/>
              <a:t>and mailing </a:t>
            </a:r>
          </a:p>
          <a:p>
            <a:pPr algn="ctr"/>
            <a:endParaRPr lang="en-US" altLang="en-US" b="1"/>
          </a:p>
        </p:txBody>
      </p:sp>
      <p:sp>
        <p:nvSpPr>
          <p:cNvPr id="2" name="Footer Placeholder 1"/>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3" name="Slide Number Placeholder 2"/>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41</a:t>
            </a:fld>
            <a:endParaRPr lang="de-DE" dirty="0">
              <a:latin typeface="Calibri"/>
              <a:cs typeface="+mn-cs"/>
            </a:endParaRPr>
          </a:p>
        </p:txBody>
      </p:sp>
    </p:spTree>
    <p:extLst>
      <p:ext uri="{BB962C8B-B14F-4D97-AF65-F5344CB8AC3E}">
        <p14:creationId xmlns:p14="http://schemas.microsoft.com/office/powerpoint/2010/main" val="3500277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wd">
                                    <p:tmPct val="100000"/>
                                  </p:iterate>
                                  <p:childTnLst>
                                    <p:set>
                                      <p:cBhvr>
                                        <p:cTn id="6" dur="1" fill="hold">
                                          <p:stCondLst>
                                            <p:cond delay="0"/>
                                          </p:stCondLst>
                                        </p:cTn>
                                        <p:tgtEl>
                                          <p:spTgt spid="80899"/>
                                        </p:tgtEl>
                                        <p:attrNameLst>
                                          <p:attrName>style.visibility</p:attrName>
                                        </p:attrNameLst>
                                      </p:cBhvr>
                                      <p:to>
                                        <p:strVal val="visible"/>
                                      </p:to>
                                    </p:set>
                                    <p:animEffect transition="in" filter="wipe(left)">
                                      <p:cBhvr>
                                        <p:cTn id="7" dur="300"/>
                                        <p:tgtEl>
                                          <p:spTgt spid="80899"/>
                                        </p:tgtEl>
                                      </p:cBhvr>
                                    </p:animEffect>
                                  </p:childTnLst>
                                </p:cTn>
                              </p:par>
                            </p:childTnLst>
                          </p:cTn>
                        </p:par>
                        <p:par>
                          <p:cTn id="8" fill="hold" nodeType="afterGroup">
                            <p:stCondLst>
                              <p:cond delay="1800"/>
                            </p:stCondLst>
                            <p:childTnLst>
                              <p:par>
                                <p:cTn id="9" presetID="12" presetClass="entr" presetSubtype="1" fill="hold" grpId="0" nodeType="afterEffect">
                                  <p:stCondLst>
                                    <p:cond delay="0"/>
                                  </p:stCondLst>
                                  <p:childTnLst>
                                    <p:set>
                                      <p:cBhvr>
                                        <p:cTn id="10" dur="1" fill="hold">
                                          <p:stCondLst>
                                            <p:cond delay="0"/>
                                          </p:stCondLst>
                                        </p:cTn>
                                        <p:tgtEl>
                                          <p:spTgt spid="80910"/>
                                        </p:tgtEl>
                                        <p:attrNameLst>
                                          <p:attrName>style.visibility</p:attrName>
                                        </p:attrNameLst>
                                      </p:cBhvr>
                                      <p:to>
                                        <p:strVal val="visible"/>
                                      </p:to>
                                    </p:set>
                                    <p:animEffect transition="in" filter="slide(fromTop)">
                                      <p:cBhvr>
                                        <p:cTn id="11" dur="500"/>
                                        <p:tgtEl>
                                          <p:spTgt spid="80910"/>
                                        </p:tgtEl>
                                      </p:cBhvr>
                                    </p:animEffect>
                                  </p:childTnLst>
                                </p:cTn>
                              </p:par>
                            </p:childTnLst>
                          </p:cTn>
                        </p:par>
                        <p:par>
                          <p:cTn id="12" fill="hold" nodeType="afterGroup">
                            <p:stCondLst>
                              <p:cond delay="2300"/>
                            </p:stCondLst>
                            <p:childTnLst>
                              <p:par>
                                <p:cTn id="13" presetID="22" presetClass="entr" presetSubtype="8" fill="hold" grpId="0" nodeType="afterEffect">
                                  <p:stCondLst>
                                    <p:cond delay="0"/>
                                  </p:stCondLst>
                                  <p:iterate type="wd">
                                    <p:tmPct val="100000"/>
                                  </p:iterate>
                                  <p:childTnLst>
                                    <p:set>
                                      <p:cBhvr>
                                        <p:cTn id="14" dur="1" fill="hold">
                                          <p:stCondLst>
                                            <p:cond delay="0"/>
                                          </p:stCondLst>
                                        </p:cTn>
                                        <p:tgtEl>
                                          <p:spTgt spid="80900"/>
                                        </p:tgtEl>
                                        <p:attrNameLst>
                                          <p:attrName>style.visibility</p:attrName>
                                        </p:attrNameLst>
                                      </p:cBhvr>
                                      <p:to>
                                        <p:strVal val="visible"/>
                                      </p:to>
                                    </p:set>
                                    <p:animEffect transition="in" filter="wipe(left)">
                                      <p:cBhvr>
                                        <p:cTn id="15" dur="300"/>
                                        <p:tgtEl>
                                          <p:spTgt spid="80900"/>
                                        </p:tgtEl>
                                      </p:cBhvr>
                                    </p:animEffect>
                                  </p:childTnLst>
                                </p:cTn>
                              </p:par>
                            </p:childTnLst>
                          </p:cTn>
                        </p:par>
                        <p:par>
                          <p:cTn id="16" fill="hold" nodeType="afterGroup">
                            <p:stCondLst>
                              <p:cond delay="2600"/>
                            </p:stCondLst>
                            <p:childTnLst>
                              <p:par>
                                <p:cTn id="17" presetID="22" presetClass="entr" presetSubtype="8" fill="hold" nodeType="afterEffect">
                                  <p:stCondLst>
                                    <p:cond delay="0"/>
                                  </p:stCondLst>
                                  <p:childTnLst>
                                    <p:set>
                                      <p:cBhvr>
                                        <p:cTn id="18" dur="1" fill="hold">
                                          <p:stCondLst>
                                            <p:cond delay="0"/>
                                          </p:stCondLst>
                                        </p:cTn>
                                        <p:tgtEl>
                                          <p:spTgt spid="80901"/>
                                        </p:tgtEl>
                                        <p:attrNameLst>
                                          <p:attrName>style.visibility</p:attrName>
                                        </p:attrNameLst>
                                      </p:cBhvr>
                                      <p:to>
                                        <p:strVal val="visible"/>
                                      </p:to>
                                    </p:set>
                                    <p:animEffect transition="in" filter="wipe(left)">
                                      <p:cBhvr>
                                        <p:cTn id="19" dur="500"/>
                                        <p:tgtEl>
                                          <p:spTgt spid="80901"/>
                                        </p:tgtEl>
                                      </p:cBhvr>
                                    </p:animEffect>
                                  </p:childTnLst>
                                </p:cTn>
                              </p:par>
                            </p:childTnLst>
                          </p:cTn>
                        </p:par>
                        <p:par>
                          <p:cTn id="20" fill="hold" nodeType="afterGroup">
                            <p:stCondLst>
                              <p:cond delay="3100"/>
                            </p:stCondLst>
                            <p:childTnLst>
                              <p:par>
                                <p:cTn id="21" presetID="9" presetClass="entr" presetSubtype="0" fill="hold" nodeType="afterEffect">
                                  <p:stCondLst>
                                    <p:cond delay="0"/>
                                  </p:stCondLst>
                                  <p:childTnLst>
                                    <p:set>
                                      <p:cBhvr>
                                        <p:cTn id="22" dur="1" fill="hold">
                                          <p:stCondLst>
                                            <p:cond delay="0"/>
                                          </p:stCondLst>
                                        </p:cTn>
                                        <p:tgtEl>
                                          <p:spTgt spid="80907"/>
                                        </p:tgtEl>
                                        <p:attrNameLst>
                                          <p:attrName>style.visibility</p:attrName>
                                        </p:attrNameLst>
                                      </p:cBhvr>
                                      <p:to>
                                        <p:strVal val="visible"/>
                                      </p:to>
                                    </p:set>
                                    <p:animEffect transition="in" filter="dissolve">
                                      <p:cBhvr>
                                        <p:cTn id="23" dur="500"/>
                                        <p:tgtEl>
                                          <p:spTgt spid="80907"/>
                                        </p:tgtEl>
                                      </p:cBhvr>
                                    </p:animEffect>
                                  </p:childTnLst>
                                </p:cTn>
                              </p:par>
                            </p:childTnLst>
                          </p:cTn>
                        </p:par>
                        <p:par>
                          <p:cTn id="24" fill="hold" nodeType="afterGroup">
                            <p:stCondLst>
                              <p:cond delay="3600"/>
                            </p:stCondLst>
                            <p:childTnLst>
                              <p:par>
                                <p:cTn id="25" presetID="18" presetClass="entr" presetSubtype="6" fill="hold" grpId="0" nodeType="afterEffect">
                                  <p:stCondLst>
                                    <p:cond delay="0"/>
                                  </p:stCondLst>
                                  <p:childTnLst>
                                    <p:set>
                                      <p:cBhvr>
                                        <p:cTn id="26" dur="1" fill="hold">
                                          <p:stCondLst>
                                            <p:cond delay="0"/>
                                          </p:stCondLst>
                                        </p:cTn>
                                        <p:tgtEl>
                                          <p:spTgt spid="80911"/>
                                        </p:tgtEl>
                                        <p:attrNameLst>
                                          <p:attrName>style.visibility</p:attrName>
                                        </p:attrNameLst>
                                      </p:cBhvr>
                                      <p:to>
                                        <p:strVal val="visible"/>
                                      </p:to>
                                    </p:set>
                                    <p:animEffect transition="in" filter="strips(downRight)">
                                      <p:cBhvr>
                                        <p:cTn id="27" dur="500"/>
                                        <p:tgtEl>
                                          <p:spTgt spid="80911"/>
                                        </p:tgtEl>
                                      </p:cBhvr>
                                    </p:animEffect>
                                  </p:childTnLst>
                                </p:cTn>
                              </p:par>
                            </p:childTnLst>
                          </p:cTn>
                        </p:par>
                        <p:par>
                          <p:cTn id="28" fill="hold" nodeType="afterGroup">
                            <p:stCondLst>
                              <p:cond delay="4100"/>
                            </p:stCondLst>
                            <p:childTnLst>
                              <p:par>
                                <p:cTn id="29" presetID="22" presetClass="entr" presetSubtype="8" fill="hold" grpId="0" nodeType="afterEffect">
                                  <p:stCondLst>
                                    <p:cond delay="0"/>
                                  </p:stCondLst>
                                  <p:iterate type="wd">
                                    <p:tmPct val="100000"/>
                                  </p:iterate>
                                  <p:childTnLst>
                                    <p:set>
                                      <p:cBhvr>
                                        <p:cTn id="30" dur="1" fill="hold">
                                          <p:stCondLst>
                                            <p:cond delay="0"/>
                                          </p:stCondLst>
                                        </p:cTn>
                                        <p:tgtEl>
                                          <p:spTgt spid="80906"/>
                                        </p:tgtEl>
                                        <p:attrNameLst>
                                          <p:attrName>style.visibility</p:attrName>
                                        </p:attrNameLst>
                                      </p:cBhvr>
                                      <p:to>
                                        <p:strVal val="visible"/>
                                      </p:to>
                                    </p:set>
                                    <p:animEffect transition="in" filter="wipe(left)">
                                      <p:cBhvr>
                                        <p:cTn id="31" dur="300"/>
                                        <p:tgtEl>
                                          <p:spTgt spid="80906"/>
                                        </p:tgtEl>
                                      </p:cBhvr>
                                    </p:animEffect>
                                  </p:childTnLst>
                                </p:cTn>
                              </p:par>
                            </p:childTnLst>
                          </p:cTn>
                        </p:par>
                        <p:par>
                          <p:cTn id="32" fill="hold" nodeType="afterGroup">
                            <p:stCondLst>
                              <p:cond delay="5300"/>
                            </p:stCondLst>
                            <p:childTnLst>
                              <p:par>
                                <p:cTn id="33" presetID="12" presetClass="entr" presetSubtype="1" fill="hold" nodeType="afterEffect">
                                  <p:stCondLst>
                                    <p:cond delay="0"/>
                                  </p:stCondLst>
                                  <p:childTnLst>
                                    <p:set>
                                      <p:cBhvr>
                                        <p:cTn id="34" dur="1" fill="hold">
                                          <p:stCondLst>
                                            <p:cond delay="0"/>
                                          </p:stCondLst>
                                        </p:cTn>
                                        <p:tgtEl>
                                          <p:spTgt spid="80913"/>
                                        </p:tgtEl>
                                        <p:attrNameLst>
                                          <p:attrName>style.visibility</p:attrName>
                                        </p:attrNameLst>
                                      </p:cBhvr>
                                      <p:to>
                                        <p:strVal val="visible"/>
                                      </p:to>
                                    </p:set>
                                    <p:animEffect transition="in" filter="slide(fromTop)">
                                      <p:cBhvr>
                                        <p:cTn id="35" dur="500"/>
                                        <p:tgtEl>
                                          <p:spTgt spid="80913"/>
                                        </p:tgtEl>
                                      </p:cBhvr>
                                    </p:animEffect>
                                  </p:childTnLst>
                                </p:cTn>
                              </p:par>
                            </p:childTnLst>
                          </p:cTn>
                        </p:par>
                        <p:par>
                          <p:cTn id="36" fill="hold" nodeType="afterGroup">
                            <p:stCondLst>
                              <p:cond delay="5800"/>
                            </p:stCondLst>
                            <p:childTnLst>
                              <p:par>
                                <p:cTn id="37" presetID="18" presetClass="entr" presetSubtype="12" fill="hold" grpId="0" nodeType="afterEffect">
                                  <p:stCondLst>
                                    <p:cond delay="0"/>
                                  </p:stCondLst>
                                  <p:childTnLst>
                                    <p:set>
                                      <p:cBhvr>
                                        <p:cTn id="38" dur="1" fill="hold">
                                          <p:stCondLst>
                                            <p:cond delay="0"/>
                                          </p:stCondLst>
                                        </p:cTn>
                                        <p:tgtEl>
                                          <p:spTgt spid="80912"/>
                                        </p:tgtEl>
                                        <p:attrNameLst>
                                          <p:attrName>style.visibility</p:attrName>
                                        </p:attrNameLst>
                                      </p:cBhvr>
                                      <p:to>
                                        <p:strVal val="visible"/>
                                      </p:to>
                                    </p:set>
                                    <p:animEffect transition="in" filter="strips(downLeft)">
                                      <p:cBhvr>
                                        <p:cTn id="39" dur="500"/>
                                        <p:tgtEl>
                                          <p:spTgt spid="80912"/>
                                        </p:tgtEl>
                                      </p:cBhvr>
                                    </p:animEffect>
                                  </p:childTnLst>
                                </p:cTn>
                              </p:par>
                            </p:childTnLst>
                          </p:cTn>
                        </p:par>
                        <p:par>
                          <p:cTn id="40" fill="hold" nodeType="afterGroup">
                            <p:stCondLst>
                              <p:cond delay="6300"/>
                            </p:stCondLst>
                            <p:childTnLst>
                              <p:par>
                                <p:cTn id="41" presetID="22" presetClass="entr" presetSubtype="8" fill="hold" grpId="0" nodeType="afterEffect">
                                  <p:stCondLst>
                                    <p:cond delay="0"/>
                                  </p:stCondLst>
                                  <p:iterate type="wd">
                                    <p:tmPct val="100000"/>
                                  </p:iterate>
                                  <p:childTnLst>
                                    <p:set>
                                      <p:cBhvr>
                                        <p:cTn id="42" dur="1" fill="hold">
                                          <p:stCondLst>
                                            <p:cond delay="0"/>
                                          </p:stCondLst>
                                        </p:cTn>
                                        <p:tgtEl>
                                          <p:spTgt spid="80916"/>
                                        </p:tgtEl>
                                        <p:attrNameLst>
                                          <p:attrName>style.visibility</p:attrName>
                                        </p:attrNameLst>
                                      </p:cBhvr>
                                      <p:to>
                                        <p:strVal val="visible"/>
                                      </p:to>
                                    </p:set>
                                    <p:animEffect transition="in" filter="wipe(left)">
                                      <p:cBhvr>
                                        <p:cTn id="43" dur="300"/>
                                        <p:tgtEl>
                                          <p:spTgt spid="80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animBg="1" autoUpdateAnimBg="0"/>
      <p:bldP spid="80900" grpId="0" animBg="1" autoUpdateAnimBg="0"/>
      <p:bldP spid="80906" grpId="0" animBg="1" autoUpdateAnimBg="0"/>
      <p:bldP spid="80910" grpId="0" animBg="1"/>
      <p:bldP spid="80911" grpId="0" animBg="1"/>
      <p:bldP spid="80912" grpId="0" animBg="1"/>
      <p:bldP spid="80916"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665179" y="1511151"/>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Session 2</a:t>
            </a:r>
            <a:endParaRPr lang="en-US" sz="3200" dirty="0" smtClean="0">
              <a:solidFill>
                <a:schemeClr val="tx2">
                  <a:lumMod val="75000"/>
                  <a:lumOff val="25000"/>
                </a:schemeClr>
              </a:solidFill>
              <a:ea typeface="ＭＳ Ｐゴシック" pitchFamily="34" charset="-128"/>
            </a:endParaRP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42</a:t>
            </a:fld>
            <a:endParaRPr lang="de-DE" dirty="0">
              <a:latin typeface="Calibri"/>
              <a:cs typeface="+mn-cs"/>
            </a:endParaRPr>
          </a:p>
        </p:txBody>
      </p:sp>
      <p:sp>
        <p:nvSpPr>
          <p:cNvPr id="2" name="Rectangle 1"/>
          <p:cNvSpPr/>
          <p:nvPr/>
        </p:nvSpPr>
        <p:spPr>
          <a:xfrm>
            <a:off x="1475656" y="2924944"/>
            <a:ext cx="6552728" cy="1200329"/>
          </a:xfrm>
          <a:prstGeom prst="rect">
            <a:avLst/>
          </a:prstGeom>
        </p:spPr>
        <p:txBody>
          <a:bodyPr wrap="square">
            <a:spAutoFit/>
          </a:bodyPr>
          <a:lstStyle/>
          <a:p>
            <a:r>
              <a:rPr lang="en-US" b="1" u="sng" dirty="0"/>
              <a:t>21</a:t>
            </a:r>
            <a:r>
              <a:rPr lang="en-US" b="1" u="sng" baseline="30000" dirty="0"/>
              <a:t>st</a:t>
            </a:r>
            <a:r>
              <a:rPr lang="en-US" b="1" u="sng" dirty="0"/>
              <a:t> January</a:t>
            </a:r>
            <a:endParaRPr lang="en-US" dirty="0"/>
          </a:p>
          <a:p>
            <a:pPr marL="742950" lvl="1" indent="-285750">
              <a:buFont typeface="Arial" panose="020B0604020202020204" pitchFamily="34" charset="0"/>
              <a:buChar char="•"/>
            </a:pPr>
            <a:r>
              <a:rPr lang="en-US" dirty="0"/>
              <a:t>Basic introduction to EMV</a:t>
            </a:r>
          </a:p>
          <a:p>
            <a:pPr marL="742950" lvl="1" indent="-285750">
              <a:buFont typeface="Arial" panose="020B0604020202020204" pitchFamily="34" charset="0"/>
              <a:buChar char="•"/>
            </a:pPr>
            <a:r>
              <a:rPr lang="en-US" dirty="0"/>
              <a:t>DES cryptography and data dependencies</a:t>
            </a:r>
          </a:p>
          <a:p>
            <a:pPr marL="742950" lvl="1" indent="-285750">
              <a:buFont typeface="Arial" panose="020B0604020202020204" pitchFamily="34" charset="0"/>
              <a:buChar char="•"/>
            </a:pPr>
            <a:r>
              <a:rPr lang="en-US" dirty="0"/>
              <a:t>PIN based transaction and PIN translation </a:t>
            </a:r>
            <a:endParaRPr lang="en-US" dirty="0"/>
          </a:p>
        </p:txBody>
      </p:sp>
    </p:spTree>
    <p:extLst>
      <p:ext uri="{BB962C8B-B14F-4D97-AF65-F5344CB8AC3E}">
        <p14:creationId xmlns:p14="http://schemas.microsoft.com/office/powerpoint/2010/main" val="3882930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Cards and Devices to evolve</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10" descr="F:\Damien Point\Visa\piece1.jpg"/>
          <p:cNvPicPr>
            <a:picLocks noChangeAspect="1" noChangeArrowheads="1"/>
          </p:cNvPicPr>
          <p:nvPr/>
        </p:nvPicPr>
        <p:blipFill>
          <a:blip r:embed="rId3" cstate="print"/>
          <a:srcRect/>
          <a:stretch>
            <a:fillRect/>
          </a:stretch>
        </p:blipFill>
        <p:spPr bwMode="auto">
          <a:xfrm>
            <a:off x="839139" y="2192164"/>
            <a:ext cx="1430215" cy="3492500"/>
          </a:xfrm>
          <a:prstGeom prst="rect">
            <a:avLst/>
          </a:prstGeom>
          <a:noFill/>
        </p:spPr>
      </p:pic>
      <p:pic>
        <p:nvPicPr>
          <p:cNvPr id="12" name="Picture 11" descr="F:\Damien Point\Visa\piece2.jpg"/>
          <p:cNvPicPr>
            <a:picLocks noChangeAspect="1" noChangeArrowheads="1"/>
          </p:cNvPicPr>
          <p:nvPr/>
        </p:nvPicPr>
        <p:blipFill>
          <a:blip r:embed="rId4" cstate="print"/>
          <a:srcRect/>
          <a:stretch>
            <a:fillRect/>
          </a:stretch>
        </p:blipFill>
        <p:spPr bwMode="auto">
          <a:xfrm>
            <a:off x="2342623" y="2193752"/>
            <a:ext cx="1840523" cy="3492500"/>
          </a:xfrm>
          <a:prstGeom prst="rect">
            <a:avLst/>
          </a:prstGeom>
          <a:noFill/>
        </p:spPr>
      </p:pic>
      <p:pic>
        <p:nvPicPr>
          <p:cNvPr id="15" name="Picture 6" descr="F:\Damien Point\Visa\piece3.jpg"/>
          <p:cNvPicPr>
            <a:picLocks noChangeAspect="1" noChangeArrowheads="1"/>
          </p:cNvPicPr>
          <p:nvPr/>
        </p:nvPicPr>
        <p:blipFill>
          <a:blip r:embed="rId5" cstate="print"/>
          <a:srcRect/>
          <a:stretch>
            <a:fillRect/>
          </a:stretch>
        </p:blipFill>
        <p:spPr bwMode="auto">
          <a:xfrm>
            <a:off x="4153839" y="2204864"/>
            <a:ext cx="1840523" cy="3492500"/>
          </a:xfrm>
          <a:prstGeom prst="rect">
            <a:avLst/>
          </a:prstGeom>
          <a:noFill/>
        </p:spPr>
      </p:pic>
      <p:pic>
        <p:nvPicPr>
          <p:cNvPr id="16" name="Picture 7" descr="F:\Damien Point\Visa\piece4.jpg"/>
          <p:cNvPicPr>
            <a:picLocks noChangeAspect="1" noChangeArrowheads="1"/>
          </p:cNvPicPr>
          <p:nvPr/>
        </p:nvPicPr>
        <p:blipFill>
          <a:blip r:embed="rId6" cstate="print"/>
          <a:srcRect/>
          <a:stretch>
            <a:fillRect/>
          </a:stretch>
        </p:blipFill>
        <p:spPr bwMode="auto">
          <a:xfrm>
            <a:off x="5915231" y="2179464"/>
            <a:ext cx="1887415" cy="3492500"/>
          </a:xfrm>
          <a:prstGeom prst="rect">
            <a:avLst/>
          </a:prstGeom>
          <a:noFill/>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43</a:t>
            </a:fld>
            <a:endParaRPr lang="de-DE" dirty="0">
              <a:latin typeface="Calibri"/>
              <a:cs typeface="+mn-cs"/>
            </a:endParaRPr>
          </a:p>
        </p:txBody>
      </p:sp>
    </p:spTree>
    <p:extLst>
      <p:ext uri="{BB962C8B-B14F-4D97-AF65-F5344CB8AC3E}">
        <p14:creationId xmlns:p14="http://schemas.microsoft.com/office/powerpoint/2010/main" val="4260652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0-#ppt_w/2"/>
                                          </p:val>
                                        </p:tav>
                                        <p:tav tm="100000">
                                          <p:val>
                                            <p:strVal val="#ppt_x"/>
                                          </p:val>
                                        </p:tav>
                                      </p:tavLst>
                                    </p:anim>
                                    <p:anim calcmode="lin" valueType="num">
                                      <p:cBhvr additive="base">
                                        <p:cTn id="26"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188640"/>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Why Chip?</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7" name="Picture 2052" descr="F:\Damien Point\Visa\table1.jpg"/>
          <p:cNvPicPr>
            <a:picLocks noChangeAspect="1" noChangeArrowheads="1"/>
          </p:cNvPicPr>
          <p:nvPr/>
        </p:nvPicPr>
        <p:blipFill>
          <a:blip r:embed="rId2" cstate="print"/>
          <a:srcRect/>
          <a:stretch>
            <a:fillRect/>
          </a:stretch>
        </p:blipFill>
        <p:spPr bwMode="auto">
          <a:xfrm>
            <a:off x="1257047" y="1444014"/>
            <a:ext cx="6367097" cy="1181100"/>
          </a:xfrm>
          <a:prstGeom prst="rect">
            <a:avLst/>
          </a:prstGeom>
          <a:noFill/>
        </p:spPr>
      </p:pic>
      <p:pic>
        <p:nvPicPr>
          <p:cNvPr id="18" name="Picture 2053" descr="F:\Damien Point\Visa\table2.jpg"/>
          <p:cNvPicPr>
            <a:picLocks noChangeAspect="1" noChangeArrowheads="1"/>
          </p:cNvPicPr>
          <p:nvPr/>
        </p:nvPicPr>
        <p:blipFill>
          <a:blip r:embed="rId3" cstate="print"/>
          <a:srcRect/>
          <a:stretch>
            <a:fillRect/>
          </a:stretch>
        </p:blipFill>
        <p:spPr bwMode="auto">
          <a:xfrm>
            <a:off x="1257047" y="2625114"/>
            <a:ext cx="6367097" cy="927100"/>
          </a:xfrm>
          <a:prstGeom prst="rect">
            <a:avLst/>
          </a:prstGeom>
          <a:noFill/>
        </p:spPr>
      </p:pic>
      <p:pic>
        <p:nvPicPr>
          <p:cNvPr id="19" name="Picture 2054" descr="F:\Damien Point\Visa\table3.jpg"/>
          <p:cNvPicPr>
            <a:picLocks noChangeAspect="1" noChangeArrowheads="1"/>
          </p:cNvPicPr>
          <p:nvPr/>
        </p:nvPicPr>
        <p:blipFill>
          <a:blip r:embed="rId4" cstate="print"/>
          <a:srcRect/>
          <a:stretch>
            <a:fillRect/>
          </a:stretch>
        </p:blipFill>
        <p:spPr bwMode="auto">
          <a:xfrm>
            <a:off x="1257047" y="3534752"/>
            <a:ext cx="6367097" cy="952500"/>
          </a:xfrm>
          <a:prstGeom prst="rect">
            <a:avLst/>
          </a:prstGeom>
          <a:noFill/>
        </p:spPr>
      </p:pic>
      <p:pic>
        <p:nvPicPr>
          <p:cNvPr id="20" name="Picture 2055" descr="F:\Damien Point\Visa\table4.jpg"/>
          <p:cNvPicPr>
            <a:picLocks noChangeAspect="1" noChangeArrowheads="1"/>
          </p:cNvPicPr>
          <p:nvPr/>
        </p:nvPicPr>
        <p:blipFill>
          <a:blip r:embed="rId5" cstate="print"/>
          <a:srcRect/>
          <a:stretch>
            <a:fillRect/>
          </a:stretch>
        </p:blipFill>
        <p:spPr bwMode="auto">
          <a:xfrm>
            <a:off x="1257047" y="4487252"/>
            <a:ext cx="6367097" cy="1676400"/>
          </a:xfrm>
          <a:prstGeom prst="rect">
            <a:avLst/>
          </a:prstGeom>
          <a:noFill/>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44</a:t>
            </a:fld>
            <a:endParaRPr lang="de-DE" dirty="0">
              <a:latin typeface="Calibri"/>
              <a:cs typeface="+mn-cs"/>
            </a:endParaRPr>
          </a:p>
        </p:txBody>
      </p:sp>
    </p:spTree>
    <p:extLst>
      <p:ext uri="{BB962C8B-B14F-4D97-AF65-F5344CB8AC3E}">
        <p14:creationId xmlns:p14="http://schemas.microsoft.com/office/powerpoint/2010/main" val="2407100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359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Can’t Magnetic Stripe Help? </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483235" y="1384016"/>
            <a:ext cx="8116638" cy="3834896"/>
          </a:xfrm>
          <a:prstGeom prst="rect">
            <a:avLst/>
          </a:prstGeom>
          <a:noFill/>
        </p:spPr>
        <p:txBody>
          <a:bodyPr wrap="square">
            <a:spAutoFit/>
          </a:bodyPr>
          <a:lstStyle/>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Magnetic stripes on cards will be around for the foreseeable future (10+ years)</a:t>
            </a: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Visa will continue to seek security improvements in mag stripe</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000" b="0" i="0" u="none" strike="noStrike" kern="0" cap="none" spc="0" normalizeH="0" baseline="0" noProof="0" dirty="0" smtClean="0">
                <a:ln>
                  <a:noFill/>
                </a:ln>
                <a:solidFill>
                  <a:sysClr val="windowText" lastClr="000000"/>
                </a:solidFill>
                <a:effectLst/>
                <a:uLnTx/>
                <a:uFillTx/>
                <a:latin typeface="Calibri"/>
              </a:rPr>
              <a:t>Card Verification Value, Address Verification Service strong tools to combat fraud</a:t>
            </a:r>
          </a:p>
          <a:p>
            <a:pPr marL="1257300" marR="0" lvl="2"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1800" b="0" i="0" u="none" strike="noStrike" kern="0" cap="none" spc="0" normalizeH="0" baseline="0" noProof="0" dirty="0" smtClean="0">
                <a:ln>
                  <a:noFill/>
                </a:ln>
                <a:solidFill>
                  <a:sysClr val="windowText" lastClr="000000"/>
                </a:solidFill>
                <a:effectLst/>
                <a:uLnTx/>
                <a:uFillTx/>
                <a:latin typeface="Calibri"/>
              </a:rPr>
              <a:t>But rely on networks</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000" b="0" i="0" u="none" strike="noStrike" kern="0" cap="none" spc="0" normalizeH="0" baseline="0" noProof="0" dirty="0" smtClean="0">
                <a:ln>
                  <a:noFill/>
                </a:ln>
                <a:solidFill>
                  <a:sysClr val="windowText" lastClr="000000"/>
                </a:solidFill>
                <a:effectLst/>
                <a:uLnTx/>
                <a:uFillTx/>
                <a:latin typeface="Calibri"/>
              </a:rPr>
              <a:t>Hi-</a:t>
            </a:r>
            <a:r>
              <a:rPr kumimoji="0" lang="en-US" sz="2000" b="0" i="0" u="none" strike="noStrike" kern="0" cap="none" spc="0" normalizeH="0" baseline="0" noProof="0" dirty="0" err="1" smtClean="0">
                <a:ln>
                  <a:noFill/>
                </a:ln>
                <a:solidFill>
                  <a:sysClr val="windowText" lastClr="000000"/>
                </a:solidFill>
                <a:effectLst/>
                <a:uLnTx/>
                <a:uFillTx/>
                <a:latin typeface="Calibri"/>
              </a:rPr>
              <a:t>coercivity</a:t>
            </a:r>
            <a:r>
              <a:rPr kumimoji="0" lang="en-US" sz="2000" b="0" i="0" u="none" strike="noStrike" kern="0" cap="none" spc="0" normalizeH="0" baseline="0" noProof="0" dirty="0" smtClean="0">
                <a:ln>
                  <a:noFill/>
                </a:ln>
                <a:solidFill>
                  <a:sysClr val="windowText" lastClr="000000"/>
                </a:solidFill>
                <a:effectLst/>
                <a:uLnTx/>
                <a:uFillTx/>
                <a:latin typeface="Calibri"/>
              </a:rPr>
              <a:t> cards</a:t>
            </a: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PIN added to debit or credit does give benefits</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000" b="0" i="0" u="none" strike="noStrike" kern="0" cap="none" spc="0" normalizeH="0" baseline="0" noProof="0" dirty="0" smtClean="0">
                <a:ln>
                  <a:noFill/>
                </a:ln>
                <a:solidFill>
                  <a:sysClr val="windowText" lastClr="000000"/>
                </a:solidFill>
                <a:effectLst/>
                <a:uLnTx/>
                <a:uFillTx/>
                <a:latin typeface="Calibri"/>
              </a:rPr>
              <a:t>Also requires online infrastructure</a:t>
            </a:r>
            <a:endParaRPr kumimoji="0" lang="en-US" sz="2000" b="0" i="0" u="none" strike="noStrike" kern="0" cap="none" spc="0" normalizeH="0" baseline="0" noProof="0" dirty="0">
              <a:ln>
                <a:noFill/>
              </a:ln>
              <a:solidFill>
                <a:sysClr val="windowText" lastClr="000000"/>
              </a:solidFill>
              <a:effectLst/>
              <a:uLnTx/>
              <a:uFillTx/>
              <a:latin typeface="Calibri"/>
            </a:endParaRPr>
          </a:p>
        </p:txBody>
      </p:sp>
      <p:pic>
        <p:nvPicPr>
          <p:cNvPr id="25" name="Picture 4" descr="H:\Visa\MagStripe.jpg"/>
          <p:cNvPicPr>
            <a:picLocks noChangeAspect="1" noChangeArrowheads="1"/>
          </p:cNvPicPr>
          <p:nvPr/>
        </p:nvPicPr>
        <p:blipFill>
          <a:blip r:embed="rId3" cstate="print"/>
          <a:srcRect/>
          <a:stretch>
            <a:fillRect/>
          </a:stretch>
        </p:blipFill>
        <p:spPr bwMode="auto">
          <a:xfrm>
            <a:off x="6449326" y="4256413"/>
            <a:ext cx="2063526" cy="1687859"/>
          </a:xfrm>
          <a:prstGeom prst="rect">
            <a:avLst/>
          </a:prstGeom>
          <a:noFill/>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45</a:t>
            </a:fld>
            <a:endParaRPr lang="de-DE" dirty="0">
              <a:latin typeface="Calibri"/>
              <a:cs typeface="+mn-cs"/>
            </a:endParaRPr>
          </a:p>
        </p:txBody>
      </p:sp>
    </p:spTree>
    <p:extLst>
      <p:ext uri="{BB962C8B-B14F-4D97-AF65-F5344CB8AC3E}">
        <p14:creationId xmlns:p14="http://schemas.microsoft.com/office/powerpoint/2010/main" val="2166642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Why Is Chip Better?</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739892" y="1393688"/>
            <a:ext cx="7596554" cy="5262979"/>
          </a:xfrm>
          <a:prstGeom prst="rect">
            <a:avLst/>
          </a:prstGeom>
          <a:noFill/>
        </p:spPr>
        <p:txBody>
          <a:bodyPr>
            <a:spAutoFit/>
          </a:bodyPr>
          <a:lstStyle/>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Smart cards provide effective security against fraud even offline</a:t>
            </a: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Smart cards are becoming the standard for non-payment in new devices</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000" b="0" i="0" u="none" strike="noStrike" kern="0" cap="none" spc="0" normalizeH="0" baseline="0" noProof="0" dirty="0" smtClean="0">
                <a:ln>
                  <a:noFill/>
                </a:ln>
                <a:solidFill>
                  <a:sysClr val="windowText" lastClr="000000"/>
                </a:solidFill>
                <a:effectLst/>
                <a:uLnTx/>
                <a:uFillTx/>
                <a:latin typeface="Calibri"/>
              </a:rPr>
              <a:t>Access to set top boxes, PC readers and mobile phones</a:t>
            </a: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Chips hold 100+ times more information than stripes</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000" b="0" i="0" u="none" strike="noStrike" kern="0" cap="none" spc="0" normalizeH="0" baseline="0" noProof="0" dirty="0" smtClean="0">
                <a:ln>
                  <a:noFill/>
                </a:ln>
                <a:solidFill>
                  <a:sysClr val="windowText" lastClr="000000"/>
                </a:solidFill>
                <a:effectLst/>
                <a:uLnTx/>
                <a:uFillTx/>
                <a:latin typeface="Calibri"/>
              </a:rPr>
              <a:t>Sophisticated security features</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000" b="0" i="0" u="none" strike="noStrike" kern="0" cap="none" spc="0" normalizeH="0" baseline="0" noProof="0" dirty="0" smtClean="0">
                <a:ln>
                  <a:noFill/>
                </a:ln>
                <a:solidFill>
                  <a:sysClr val="windowText" lastClr="000000"/>
                </a:solidFill>
                <a:effectLst/>
                <a:uLnTx/>
                <a:uFillTx/>
                <a:latin typeface="Calibri"/>
              </a:rPr>
              <a:t>Multiple applications</a:t>
            </a: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Countries implementing chip may be exporting fraud to non-chip areas</a:t>
            </a: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An international standard (EMV) has been developed based on ISO7816</a:t>
            </a: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endParaRPr kumimoji="0" lang="en-US" sz="2400" b="0" i="0" u="none" strike="noStrike" kern="0" cap="none" spc="0" normalizeH="0" baseline="0" noProof="0" dirty="0">
              <a:ln>
                <a:noFill/>
              </a:ln>
              <a:solidFill>
                <a:sysClr val="windowText" lastClr="000000"/>
              </a:solidFill>
              <a:effectLst/>
              <a:uLnTx/>
              <a:uFillTx/>
              <a:latin typeface="Calibri"/>
            </a:endParaRP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46</a:t>
            </a:fld>
            <a:endParaRPr lang="de-DE" dirty="0">
              <a:latin typeface="Calibri"/>
              <a:cs typeface="+mn-cs"/>
            </a:endParaRPr>
          </a:p>
        </p:txBody>
      </p:sp>
    </p:spTree>
    <p:extLst>
      <p:ext uri="{BB962C8B-B14F-4D97-AF65-F5344CB8AC3E}">
        <p14:creationId xmlns:p14="http://schemas.microsoft.com/office/powerpoint/2010/main" val="1406727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EMV Origination</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 name="Rectangle 3"/>
          <p:cNvSpPr txBox="1">
            <a:spLocks noChangeArrowheads="1"/>
          </p:cNvSpPr>
          <p:nvPr/>
        </p:nvSpPr>
        <p:spPr>
          <a:xfrm>
            <a:off x="569616" y="1268413"/>
            <a:ext cx="7861094" cy="48577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2400" dirty="0" smtClean="0"/>
              <a:t>EMV – Europay, MasterCard, Visa (now also JCB and Amex) </a:t>
            </a:r>
          </a:p>
          <a:p>
            <a:pPr>
              <a:lnSpc>
                <a:spcPct val="90000"/>
              </a:lnSpc>
            </a:pPr>
            <a:r>
              <a:rPr lang="en-US" sz="2400" dirty="0" smtClean="0"/>
              <a:t>EMVCo (est. 1999) – entity established to manage the Specifications </a:t>
            </a:r>
          </a:p>
          <a:p>
            <a:pPr>
              <a:lnSpc>
                <a:spcPct val="90000"/>
              </a:lnSpc>
            </a:pPr>
            <a:r>
              <a:rPr lang="en-US" sz="2400" dirty="0" smtClean="0"/>
              <a:t>Specifications started in 1996, but are only the base…</a:t>
            </a:r>
          </a:p>
          <a:p>
            <a:pPr>
              <a:lnSpc>
                <a:spcPct val="90000"/>
              </a:lnSpc>
            </a:pPr>
            <a:r>
              <a:rPr lang="en-US" sz="2400" dirty="0" smtClean="0"/>
              <a:t>Now have Common Core Definition and Common Payment Application</a:t>
            </a:r>
          </a:p>
          <a:p>
            <a:pPr>
              <a:lnSpc>
                <a:spcPct val="90000"/>
              </a:lnSpc>
            </a:pPr>
            <a:r>
              <a:rPr lang="en-US" sz="2400" dirty="0" smtClean="0"/>
              <a:t>Each Scheme has own application details</a:t>
            </a:r>
          </a:p>
          <a:p>
            <a:pPr lvl="1">
              <a:lnSpc>
                <a:spcPct val="90000"/>
              </a:lnSpc>
            </a:pPr>
            <a:r>
              <a:rPr lang="en-US" sz="2000" dirty="0" smtClean="0"/>
              <a:t>Visa = VIS = VSDC</a:t>
            </a:r>
          </a:p>
          <a:p>
            <a:pPr lvl="1">
              <a:lnSpc>
                <a:spcPct val="90000"/>
              </a:lnSpc>
            </a:pPr>
            <a:r>
              <a:rPr lang="en-US" sz="2000" dirty="0" smtClean="0"/>
              <a:t>MasterCard = M/Chip</a:t>
            </a:r>
          </a:p>
          <a:p>
            <a:pPr lvl="1">
              <a:lnSpc>
                <a:spcPct val="90000"/>
              </a:lnSpc>
            </a:pPr>
            <a:r>
              <a:rPr lang="en-US" sz="2000" dirty="0" smtClean="0"/>
              <a:t>Amex = AEIPS</a:t>
            </a:r>
          </a:p>
          <a:p>
            <a:pPr lvl="1">
              <a:lnSpc>
                <a:spcPct val="90000"/>
              </a:lnSpc>
            </a:pPr>
            <a:r>
              <a:rPr lang="en-US" sz="2000" dirty="0" smtClean="0"/>
              <a:t>JCB = J/Smart</a:t>
            </a:r>
          </a:p>
          <a:p>
            <a:pPr lvl="1">
              <a:lnSpc>
                <a:spcPct val="90000"/>
              </a:lnSpc>
            </a:pPr>
            <a:r>
              <a:rPr lang="en-US" sz="2000" dirty="0" smtClean="0"/>
              <a:t>EMVCo = CPA</a:t>
            </a:r>
            <a:r>
              <a:rPr lang="en-US" sz="2000" dirty="0"/>
              <a:t> </a:t>
            </a:r>
            <a:r>
              <a:rPr lang="en-US" sz="2000" dirty="0" err="1" smtClean="0"/>
              <a:t>etc</a:t>
            </a:r>
            <a:endParaRPr lang="en-US" sz="2000" dirty="0" smtClean="0"/>
          </a:p>
        </p:txBody>
      </p:sp>
      <p:sp>
        <p:nvSpPr>
          <p:cNvPr id="15" name="AutoShape 4"/>
          <p:cNvSpPr>
            <a:spLocks noChangeArrowheads="1"/>
          </p:cNvSpPr>
          <p:nvPr/>
        </p:nvSpPr>
        <p:spPr bwMode="auto">
          <a:xfrm>
            <a:off x="5791402" y="3330567"/>
            <a:ext cx="2672862" cy="2933700"/>
          </a:xfrm>
          <a:prstGeom prst="triangle">
            <a:avLst>
              <a:gd name="adj" fmla="val 50000"/>
            </a:avLst>
          </a:prstGeom>
          <a:solidFill>
            <a:srgbClr val="F3DFC7"/>
          </a:solidFill>
          <a:ln w="28575">
            <a:solidFill>
              <a:srgbClr val="660033"/>
            </a:solidFill>
            <a:miter lim="800000"/>
            <a:headEnd/>
            <a:tailEnd/>
          </a:ln>
        </p:spPr>
        <p:txBody>
          <a:bodyPr wrap="none" lIns="90000" tIns="46800" rIns="90000" bIns="46800" anchor="ctr"/>
          <a:lstStyle/>
          <a:p>
            <a:endParaRPr lang="en-US"/>
          </a:p>
        </p:txBody>
      </p:sp>
      <p:sp>
        <p:nvSpPr>
          <p:cNvPr id="16" name="Line 5"/>
          <p:cNvSpPr>
            <a:spLocks noChangeShapeType="1"/>
          </p:cNvSpPr>
          <p:nvPr/>
        </p:nvSpPr>
        <p:spPr bwMode="auto">
          <a:xfrm>
            <a:off x="6223690" y="5311767"/>
            <a:ext cx="1808285" cy="0"/>
          </a:xfrm>
          <a:prstGeom prst="line">
            <a:avLst/>
          </a:prstGeom>
          <a:noFill/>
          <a:ln w="28575">
            <a:solidFill>
              <a:srgbClr val="660033"/>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7" name="Line 6"/>
          <p:cNvSpPr>
            <a:spLocks noChangeShapeType="1"/>
          </p:cNvSpPr>
          <p:nvPr/>
        </p:nvSpPr>
        <p:spPr bwMode="auto">
          <a:xfrm>
            <a:off x="6570987" y="4562467"/>
            <a:ext cx="1103434" cy="0"/>
          </a:xfrm>
          <a:prstGeom prst="line">
            <a:avLst/>
          </a:prstGeom>
          <a:noFill/>
          <a:ln w="28575">
            <a:solidFill>
              <a:srgbClr val="660033"/>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18" name="Text Box 7"/>
          <p:cNvSpPr txBox="1">
            <a:spLocks noChangeArrowheads="1"/>
          </p:cNvSpPr>
          <p:nvPr/>
        </p:nvSpPr>
        <p:spPr bwMode="auto">
          <a:xfrm>
            <a:off x="6515303" y="5516555"/>
            <a:ext cx="1419276"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eaLnBrk="1" hangingPunct="1"/>
            <a:r>
              <a:rPr lang="en-US" sz="2800"/>
              <a:t>EMVCo</a:t>
            </a:r>
          </a:p>
        </p:txBody>
      </p:sp>
      <p:sp>
        <p:nvSpPr>
          <p:cNvPr id="19" name="Text Box 8"/>
          <p:cNvSpPr txBox="1">
            <a:spLocks noChangeArrowheads="1"/>
          </p:cNvSpPr>
          <p:nvPr/>
        </p:nvSpPr>
        <p:spPr bwMode="auto">
          <a:xfrm>
            <a:off x="6468212" y="4598981"/>
            <a:ext cx="1278212"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algn="ctr" eaLnBrk="1" hangingPunct="1"/>
            <a:r>
              <a:rPr lang="en-US" sz="2000"/>
              <a:t>Int’l Card </a:t>
            </a:r>
          </a:p>
          <a:p>
            <a:pPr algn="ctr" eaLnBrk="1" hangingPunct="1"/>
            <a:r>
              <a:rPr lang="en-US" sz="2000"/>
              <a:t>Schemes</a:t>
            </a:r>
          </a:p>
        </p:txBody>
      </p:sp>
      <p:sp>
        <p:nvSpPr>
          <p:cNvPr id="20" name="Text Box 9"/>
          <p:cNvSpPr txBox="1">
            <a:spLocks noChangeArrowheads="1"/>
          </p:cNvSpPr>
          <p:nvPr/>
        </p:nvSpPr>
        <p:spPr bwMode="auto">
          <a:xfrm>
            <a:off x="6576617" y="3875081"/>
            <a:ext cx="1108294" cy="71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algn="ctr" eaLnBrk="1" hangingPunct="1"/>
            <a:r>
              <a:rPr lang="en-US" sz="2000"/>
              <a:t>Local</a:t>
            </a:r>
          </a:p>
          <a:p>
            <a:pPr algn="ctr" eaLnBrk="1" hangingPunct="1"/>
            <a:r>
              <a:rPr lang="en-US" sz="2000"/>
              <a:t>Settings</a:t>
            </a: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47</a:t>
            </a:fld>
            <a:endParaRPr lang="de-DE" dirty="0">
              <a:latin typeface="Calibri"/>
              <a:cs typeface="+mn-cs"/>
            </a:endParaRPr>
          </a:p>
        </p:txBody>
      </p:sp>
    </p:spTree>
    <p:extLst>
      <p:ext uri="{BB962C8B-B14F-4D97-AF65-F5344CB8AC3E}">
        <p14:creationId xmlns:p14="http://schemas.microsoft.com/office/powerpoint/2010/main" val="3614499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a:solidFill>
                  <a:schemeClr val="tx2">
                    <a:lumMod val="75000"/>
                    <a:lumOff val="25000"/>
                  </a:schemeClr>
                </a:solidFill>
                <a:ea typeface="ＭＳ Ｐゴシック" pitchFamily="34" charset="-128"/>
              </a:rPr>
              <a:t>Coverage of the specifications</a:t>
            </a:r>
            <a:endParaRPr lang="en-US" sz="32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 name="Rectangle 4"/>
          <p:cNvSpPr>
            <a:spLocks noChangeArrowheads="1"/>
          </p:cNvSpPr>
          <p:nvPr/>
        </p:nvSpPr>
        <p:spPr bwMode="auto">
          <a:xfrm>
            <a:off x="1100092" y="2960234"/>
            <a:ext cx="3124200" cy="1933575"/>
          </a:xfrm>
          <a:prstGeom prst="rect">
            <a:avLst/>
          </a:prstGeom>
          <a:noFill/>
          <a:ln w="9525">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en-US"/>
          </a:p>
        </p:txBody>
      </p:sp>
      <p:sp>
        <p:nvSpPr>
          <p:cNvPr id="12" name="Rectangle 5"/>
          <p:cNvSpPr>
            <a:spLocks noChangeArrowheads="1"/>
          </p:cNvSpPr>
          <p:nvPr/>
        </p:nvSpPr>
        <p:spPr bwMode="auto">
          <a:xfrm>
            <a:off x="5252992" y="2957059"/>
            <a:ext cx="2702169" cy="1933575"/>
          </a:xfrm>
          <a:prstGeom prst="rect">
            <a:avLst/>
          </a:prstGeom>
          <a:noFill/>
          <a:ln w="9525">
            <a:solidFill>
              <a:srgbClr val="000066"/>
            </a:solidFill>
            <a:miter lim="800000"/>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endParaRPr lang="en-US"/>
          </a:p>
        </p:txBody>
      </p:sp>
      <p:sp>
        <p:nvSpPr>
          <p:cNvPr id="15" name="Rectangle 6"/>
          <p:cNvSpPr>
            <a:spLocks noChangeArrowheads="1"/>
          </p:cNvSpPr>
          <p:nvPr/>
        </p:nvSpPr>
        <p:spPr bwMode="auto">
          <a:xfrm>
            <a:off x="2991903" y="2960234"/>
            <a:ext cx="1266092" cy="1933575"/>
          </a:xfrm>
          <a:prstGeom prst="rect">
            <a:avLst/>
          </a:prstGeom>
          <a:solidFill>
            <a:srgbClr val="FFCC99"/>
          </a:solidFill>
          <a:ln w="9525">
            <a:solidFill>
              <a:srgbClr val="FFCC99"/>
            </a:solidFill>
            <a:miter lim="800000"/>
            <a:headEnd/>
            <a:tailEnd/>
          </a:ln>
        </p:spPr>
        <p:txBody>
          <a:bodyPr wrap="none" lIns="90000" tIns="46800" rIns="90000" bIns="46800" anchor="ctr"/>
          <a:lstStyle/>
          <a:p>
            <a:endParaRPr lang="en-US"/>
          </a:p>
        </p:txBody>
      </p:sp>
      <p:sp>
        <p:nvSpPr>
          <p:cNvPr id="16" name="Rectangle 7"/>
          <p:cNvSpPr>
            <a:spLocks noChangeArrowheads="1"/>
          </p:cNvSpPr>
          <p:nvPr/>
        </p:nvSpPr>
        <p:spPr bwMode="auto">
          <a:xfrm>
            <a:off x="5252992" y="2957059"/>
            <a:ext cx="860180" cy="1933575"/>
          </a:xfrm>
          <a:prstGeom prst="rect">
            <a:avLst/>
          </a:prstGeom>
          <a:solidFill>
            <a:srgbClr val="FFCC99"/>
          </a:solidFill>
          <a:ln w="9525">
            <a:solidFill>
              <a:srgbClr val="FFCC99"/>
            </a:solidFill>
            <a:miter lim="800000"/>
            <a:headEnd/>
            <a:tailEnd/>
          </a:ln>
        </p:spPr>
        <p:txBody>
          <a:bodyPr wrap="none" lIns="90000" tIns="46800" rIns="90000" bIns="46800" anchor="ctr"/>
          <a:lstStyle/>
          <a:p>
            <a:endParaRPr lang="en-US"/>
          </a:p>
        </p:txBody>
      </p:sp>
      <p:sp>
        <p:nvSpPr>
          <p:cNvPr id="17" name="Text Box 8"/>
          <p:cNvSpPr txBox="1">
            <a:spLocks noChangeArrowheads="1"/>
          </p:cNvSpPr>
          <p:nvPr/>
        </p:nvSpPr>
        <p:spPr bwMode="auto">
          <a:xfrm rot="16200000">
            <a:off x="2922577" y="3215484"/>
            <a:ext cx="1377950" cy="1356398"/>
          </a:xfrm>
          <a:prstGeom prst="rect">
            <a:avLst/>
          </a:prstGeom>
          <a:solidFill>
            <a:srgbClr val="FFCC99"/>
          </a:solidFill>
          <a:ln w="9525">
            <a:solidFill>
              <a:srgbClr val="FFCC99"/>
            </a:solidFill>
            <a:miter lim="800000"/>
            <a:headEnd/>
            <a:tailEnd/>
          </a:ln>
        </p:spPr>
        <p:txBody>
          <a:bodyPr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algn="ctr" eaLnBrk="1" hangingPunct="1"/>
            <a:r>
              <a:rPr lang="en-US" sz="1800" dirty="0"/>
              <a:t>Transaction</a:t>
            </a:r>
          </a:p>
          <a:p>
            <a:pPr algn="ctr" eaLnBrk="1" hangingPunct="1"/>
            <a:r>
              <a:rPr lang="en-US" sz="1800" dirty="0"/>
              <a:t>Flow</a:t>
            </a:r>
          </a:p>
          <a:p>
            <a:pPr algn="ctr" eaLnBrk="1" hangingPunct="1"/>
            <a:endParaRPr lang="en-US" sz="1000" dirty="0"/>
          </a:p>
          <a:p>
            <a:pPr algn="ctr" eaLnBrk="1" hangingPunct="1"/>
            <a:r>
              <a:rPr lang="en-US" sz="1800" dirty="0"/>
              <a:t>Data</a:t>
            </a:r>
          </a:p>
          <a:p>
            <a:pPr algn="ctr" eaLnBrk="1" hangingPunct="1"/>
            <a:r>
              <a:rPr lang="en-US" sz="1800" dirty="0"/>
              <a:t>Interface</a:t>
            </a:r>
          </a:p>
        </p:txBody>
      </p:sp>
      <p:sp>
        <p:nvSpPr>
          <p:cNvPr id="18" name="Line 9"/>
          <p:cNvSpPr>
            <a:spLocks noChangeShapeType="1"/>
          </p:cNvSpPr>
          <p:nvPr/>
        </p:nvSpPr>
        <p:spPr bwMode="auto">
          <a:xfrm>
            <a:off x="3591246" y="2969759"/>
            <a:ext cx="0" cy="1933575"/>
          </a:xfrm>
          <a:prstGeom prst="line">
            <a:avLst/>
          </a:prstGeom>
          <a:noFill/>
          <a:ln w="9525">
            <a:solidFill>
              <a:srgbClr val="000066"/>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grpSp>
        <p:nvGrpSpPr>
          <p:cNvPr id="19" name="Group 10"/>
          <p:cNvGrpSpPr>
            <a:grpSpLocks/>
          </p:cNvGrpSpPr>
          <p:nvPr/>
        </p:nvGrpSpPr>
        <p:grpSpPr bwMode="auto">
          <a:xfrm>
            <a:off x="5588565" y="3244856"/>
            <a:ext cx="260838" cy="266700"/>
            <a:chOff x="757" y="3545"/>
            <a:chExt cx="274" cy="273"/>
          </a:xfrm>
        </p:grpSpPr>
        <p:sp>
          <p:nvSpPr>
            <p:cNvPr id="20" name="AutoShape 11"/>
            <p:cNvSpPr>
              <a:spLocks noChangeArrowheads="1"/>
            </p:cNvSpPr>
            <p:nvPr/>
          </p:nvSpPr>
          <p:spPr bwMode="auto">
            <a:xfrm>
              <a:off x="758" y="3545"/>
              <a:ext cx="273" cy="273"/>
            </a:xfrm>
            <a:prstGeom prst="roundRect">
              <a:avLst>
                <a:gd name="adj" fmla="val 16667"/>
              </a:avLst>
            </a:prstGeom>
            <a:gradFill rotWithShape="0">
              <a:gsLst>
                <a:gs pos="0">
                  <a:srgbClr val="FFCC66"/>
                </a:gs>
                <a:gs pos="50000">
                  <a:srgbClr val="FFE3AC"/>
                </a:gs>
                <a:gs pos="100000">
                  <a:srgbClr val="FFCC66"/>
                </a:gs>
              </a:gsLst>
              <a:lin ang="2700000" scaled="1"/>
            </a:gradFill>
            <a:ln w="9525">
              <a:solidFill>
                <a:srgbClr val="5F5F5F"/>
              </a:solidFill>
              <a:round/>
              <a:headEnd/>
              <a:tailEnd/>
            </a:ln>
          </p:spPr>
          <p:txBody>
            <a:bodyPr wrap="none" anchor="ctr"/>
            <a:lstStyle/>
            <a:p>
              <a:endParaRPr lang="en-US"/>
            </a:p>
          </p:txBody>
        </p:sp>
        <p:sp>
          <p:nvSpPr>
            <p:cNvPr id="21" name="Line 12"/>
            <p:cNvSpPr>
              <a:spLocks noChangeShapeType="1"/>
            </p:cNvSpPr>
            <p:nvPr/>
          </p:nvSpPr>
          <p:spPr bwMode="auto">
            <a:xfrm>
              <a:off x="857" y="3545"/>
              <a:ext cx="0" cy="269"/>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Freeform 13"/>
            <p:cNvSpPr>
              <a:spLocks/>
            </p:cNvSpPr>
            <p:nvPr/>
          </p:nvSpPr>
          <p:spPr bwMode="auto">
            <a:xfrm>
              <a:off x="939" y="3626"/>
              <a:ext cx="91" cy="191"/>
            </a:xfrm>
            <a:custGeom>
              <a:avLst/>
              <a:gdLst>
                <a:gd name="T0" fmla="*/ 91 w 91"/>
                <a:gd name="T1" fmla="*/ 0 h 191"/>
                <a:gd name="T2" fmla="*/ 0 w 91"/>
                <a:gd name="T3" fmla="*/ 0 h 191"/>
                <a:gd name="T4" fmla="*/ 0 w 91"/>
                <a:gd name="T5" fmla="*/ 191 h 191"/>
                <a:gd name="T6" fmla="*/ 0 60000 65536"/>
                <a:gd name="T7" fmla="*/ 0 60000 65536"/>
                <a:gd name="T8" fmla="*/ 0 60000 65536"/>
                <a:gd name="T9" fmla="*/ 0 w 91"/>
                <a:gd name="T10" fmla="*/ 0 h 191"/>
                <a:gd name="T11" fmla="*/ 91 w 91"/>
                <a:gd name="T12" fmla="*/ 191 h 191"/>
              </a:gdLst>
              <a:ahLst/>
              <a:cxnLst>
                <a:cxn ang="T6">
                  <a:pos x="T0" y="T1"/>
                </a:cxn>
                <a:cxn ang="T7">
                  <a:pos x="T2" y="T3"/>
                </a:cxn>
                <a:cxn ang="T8">
                  <a:pos x="T4" y="T5"/>
                </a:cxn>
              </a:cxnLst>
              <a:rect l="T9" t="T10" r="T11" b="T12"/>
              <a:pathLst>
                <a:path w="91" h="191">
                  <a:moveTo>
                    <a:pt x="91" y="0"/>
                  </a:moveTo>
                  <a:lnTo>
                    <a:pt x="0" y="0"/>
                  </a:lnTo>
                  <a:lnTo>
                    <a:pt x="0" y="191"/>
                  </a:lnTo>
                </a:path>
              </a:pathLst>
            </a:custGeom>
            <a:noFill/>
            <a:ln w="9525">
              <a:solidFill>
                <a:srgbClr val="5F5F5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5" name="Line 14"/>
            <p:cNvSpPr>
              <a:spLocks noChangeShapeType="1"/>
            </p:cNvSpPr>
            <p:nvPr/>
          </p:nvSpPr>
          <p:spPr bwMode="auto">
            <a:xfrm>
              <a:off x="757" y="3636"/>
              <a:ext cx="100" cy="0"/>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15"/>
            <p:cNvSpPr>
              <a:spLocks noChangeShapeType="1"/>
            </p:cNvSpPr>
            <p:nvPr/>
          </p:nvSpPr>
          <p:spPr bwMode="auto">
            <a:xfrm>
              <a:off x="760" y="3723"/>
              <a:ext cx="94" cy="0"/>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6"/>
            <p:cNvSpPr>
              <a:spLocks noChangeShapeType="1"/>
            </p:cNvSpPr>
            <p:nvPr/>
          </p:nvSpPr>
          <p:spPr bwMode="auto">
            <a:xfrm>
              <a:off x="940" y="3729"/>
              <a:ext cx="88" cy="0"/>
            </a:xfrm>
            <a:prstGeom prst="line">
              <a:avLst/>
            </a:prstGeom>
            <a:noFill/>
            <a:ln w="9525">
              <a:solidFill>
                <a:srgbClr val="5F5F5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29" name="Text Box 17"/>
          <p:cNvSpPr txBox="1">
            <a:spLocks noChangeArrowheads="1"/>
          </p:cNvSpPr>
          <p:nvPr/>
        </p:nvSpPr>
        <p:spPr bwMode="auto">
          <a:xfrm rot="16200000">
            <a:off x="5134431" y="3853139"/>
            <a:ext cx="1143561"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algn="ctr" eaLnBrk="1" hangingPunct="1"/>
            <a:r>
              <a:rPr lang="en-US" sz="1800" dirty="0"/>
              <a:t>Interface </a:t>
            </a:r>
          </a:p>
          <a:p>
            <a:pPr algn="ctr" eaLnBrk="1" hangingPunct="1"/>
            <a:r>
              <a:rPr lang="en-US" sz="1800" dirty="0"/>
              <a:t>&amp; Data</a:t>
            </a:r>
          </a:p>
        </p:txBody>
      </p:sp>
      <p:grpSp>
        <p:nvGrpSpPr>
          <p:cNvPr id="30" name="Group 20"/>
          <p:cNvGrpSpPr>
            <a:grpSpLocks/>
          </p:cNvGrpSpPr>
          <p:nvPr/>
        </p:nvGrpSpPr>
        <p:grpSpPr bwMode="auto">
          <a:xfrm>
            <a:off x="4376692" y="3709532"/>
            <a:ext cx="707780" cy="584200"/>
            <a:chOff x="2662" y="3262"/>
            <a:chExt cx="524" cy="368"/>
          </a:xfrm>
          <a:solidFill>
            <a:srgbClr val="FFCC99"/>
          </a:solidFill>
        </p:grpSpPr>
        <p:sp>
          <p:nvSpPr>
            <p:cNvPr id="31" name="AutoShape 18"/>
            <p:cNvSpPr>
              <a:spLocks noChangeArrowheads="1"/>
            </p:cNvSpPr>
            <p:nvPr/>
          </p:nvSpPr>
          <p:spPr bwMode="auto">
            <a:xfrm>
              <a:off x="2922" y="3264"/>
              <a:ext cx="264" cy="366"/>
            </a:xfrm>
            <a:prstGeom prst="rightArrow">
              <a:avLst>
                <a:gd name="adj1" fmla="val 50000"/>
                <a:gd name="adj2" fmla="val 25000"/>
              </a:avLst>
            </a:prstGeom>
            <a:grpFill/>
            <a:ln w="9525">
              <a:solidFill>
                <a:srgbClr val="FFCC99"/>
              </a:solidFill>
              <a:miter lim="800000"/>
              <a:headEnd/>
              <a:tailEnd/>
            </a:ln>
          </p:spPr>
          <p:txBody>
            <a:bodyPr wrap="none" lIns="90000" tIns="46800" rIns="90000" bIns="46800" anchor="ctr"/>
            <a:lstStyle/>
            <a:p>
              <a:pPr>
                <a:defRPr/>
              </a:pPr>
              <a:endParaRPr lang="en-US">
                <a:latin typeface="Arial" charset="0"/>
                <a:ea typeface="+mn-ea"/>
              </a:endParaRPr>
            </a:p>
          </p:txBody>
        </p:sp>
        <p:sp>
          <p:nvSpPr>
            <p:cNvPr id="32" name="AutoShape 19"/>
            <p:cNvSpPr>
              <a:spLocks noChangeArrowheads="1"/>
            </p:cNvSpPr>
            <p:nvPr/>
          </p:nvSpPr>
          <p:spPr bwMode="auto">
            <a:xfrm flipH="1">
              <a:off x="2662" y="3262"/>
              <a:ext cx="264" cy="366"/>
            </a:xfrm>
            <a:prstGeom prst="rightArrow">
              <a:avLst>
                <a:gd name="adj1" fmla="val 50000"/>
                <a:gd name="adj2" fmla="val 25000"/>
              </a:avLst>
            </a:prstGeom>
            <a:grpFill/>
            <a:ln w="9525">
              <a:solidFill>
                <a:srgbClr val="FFCC99"/>
              </a:solidFill>
              <a:miter lim="800000"/>
              <a:headEnd/>
              <a:tailEnd/>
            </a:ln>
          </p:spPr>
          <p:txBody>
            <a:bodyPr wrap="none" lIns="90000" tIns="46800" rIns="90000" bIns="46800" anchor="ctr"/>
            <a:lstStyle/>
            <a:p>
              <a:pPr>
                <a:defRPr/>
              </a:pPr>
              <a:endParaRPr lang="en-US">
                <a:latin typeface="Arial" charset="0"/>
                <a:ea typeface="+mn-ea"/>
              </a:endParaRPr>
            </a:p>
          </p:txBody>
        </p:sp>
      </p:grpSp>
      <p:sp>
        <p:nvSpPr>
          <p:cNvPr id="33" name="Line 21"/>
          <p:cNvSpPr>
            <a:spLocks noChangeShapeType="1"/>
          </p:cNvSpPr>
          <p:nvPr/>
        </p:nvSpPr>
        <p:spPr bwMode="auto">
          <a:xfrm>
            <a:off x="2974318" y="5055733"/>
            <a:ext cx="0" cy="7620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34" name="Line 22"/>
          <p:cNvSpPr>
            <a:spLocks noChangeShapeType="1"/>
          </p:cNvSpPr>
          <p:nvPr/>
        </p:nvSpPr>
        <p:spPr bwMode="auto">
          <a:xfrm>
            <a:off x="6113172" y="5062083"/>
            <a:ext cx="0" cy="76200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35" name="Text Box 23"/>
          <p:cNvSpPr txBox="1">
            <a:spLocks noChangeArrowheads="1"/>
          </p:cNvSpPr>
          <p:nvPr/>
        </p:nvSpPr>
        <p:spPr bwMode="auto">
          <a:xfrm>
            <a:off x="3554611" y="5238295"/>
            <a:ext cx="2392299"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eaLnBrk="1" hangingPunct="1"/>
            <a:r>
              <a:rPr lang="en-US" sz="2000"/>
              <a:t>EMV Specifications</a:t>
            </a:r>
          </a:p>
        </p:txBody>
      </p:sp>
      <p:sp>
        <p:nvSpPr>
          <p:cNvPr id="36" name="Text Box 24"/>
          <p:cNvSpPr txBox="1">
            <a:spLocks noChangeArrowheads="1"/>
          </p:cNvSpPr>
          <p:nvPr/>
        </p:nvSpPr>
        <p:spPr bwMode="auto">
          <a:xfrm>
            <a:off x="6153346" y="5098595"/>
            <a:ext cx="1515456"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algn="ctr" eaLnBrk="1" hangingPunct="1"/>
            <a:r>
              <a:rPr lang="en-US" sz="1800"/>
              <a:t>Not specified</a:t>
            </a:r>
          </a:p>
          <a:p>
            <a:pPr algn="ctr" eaLnBrk="1" hangingPunct="1"/>
            <a:r>
              <a:rPr lang="en-US" sz="1800"/>
              <a:t>By EMV</a:t>
            </a:r>
          </a:p>
        </p:txBody>
      </p:sp>
      <p:sp>
        <p:nvSpPr>
          <p:cNvPr id="37" name="Text Box 25"/>
          <p:cNvSpPr txBox="1">
            <a:spLocks noChangeArrowheads="1"/>
          </p:cNvSpPr>
          <p:nvPr/>
        </p:nvSpPr>
        <p:spPr bwMode="auto">
          <a:xfrm>
            <a:off x="1459720" y="5104945"/>
            <a:ext cx="1515456" cy="64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algn="ctr" eaLnBrk="1" hangingPunct="1"/>
            <a:r>
              <a:rPr lang="en-US" sz="1800"/>
              <a:t>Not specified</a:t>
            </a:r>
          </a:p>
          <a:p>
            <a:pPr algn="ctr" eaLnBrk="1" hangingPunct="1"/>
            <a:r>
              <a:rPr lang="en-US" sz="1800"/>
              <a:t>By EMV</a:t>
            </a:r>
          </a:p>
        </p:txBody>
      </p:sp>
      <p:pic>
        <p:nvPicPr>
          <p:cNvPr id="38" name="Picture 27" descr="image 1">
            <a:hlinkClick r:id="" action="ppaction://noaction"/>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0834" y="1367971"/>
            <a:ext cx="154451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8" descr="il_lci_vc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4623" y="1507671"/>
            <a:ext cx="165881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29"/>
          <p:cNvSpPr txBox="1">
            <a:spLocks noChangeArrowheads="1"/>
          </p:cNvSpPr>
          <p:nvPr/>
        </p:nvSpPr>
        <p:spPr bwMode="auto">
          <a:xfrm>
            <a:off x="3132580" y="2006146"/>
            <a:ext cx="2054065" cy="371513"/>
          </a:xfrm>
          <a:prstGeom prst="rect">
            <a:avLst/>
          </a:prstGeom>
          <a:solidFill>
            <a:srgbClr val="FFCC99"/>
          </a:solidFill>
          <a:ln w="9525">
            <a:solidFill>
              <a:srgbClr val="FFCC99"/>
            </a:solidFill>
            <a:miter lim="800000"/>
            <a:headEnd/>
            <a:tailEnd/>
          </a:ln>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eaLnBrk="1" hangingPunct="1"/>
            <a:r>
              <a:rPr lang="en-US" sz="1800"/>
              <a:t>Data authorisation</a:t>
            </a:r>
          </a:p>
        </p:txBody>
      </p:sp>
      <p:sp>
        <p:nvSpPr>
          <p:cNvPr id="41" name="Text Box 30"/>
          <p:cNvSpPr txBox="1">
            <a:spLocks noChangeArrowheads="1"/>
          </p:cNvSpPr>
          <p:nvPr/>
        </p:nvSpPr>
        <p:spPr bwMode="auto">
          <a:xfrm>
            <a:off x="3966384" y="1488621"/>
            <a:ext cx="1694993" cy="371513"/>
          </a:xfrm>
          <a:prstGeom prst="rect">
            <a:avLst/>
          </a:prstGeom>
          <a:solidFill>
            <a:srgbClr val="FFCC99"/>
          </a:solidFill>
          <a:ln w="9525">
            <a:solidFill>
              <a:srgbClr val="FFCC99"/>
            </a:solidFill>
            <a:miter lim="800000"/>
            <a:headEnd/>
            <a:tailEnd/>
          </a:ln>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eaLnBrk="1" hangingPunct="1"/>
            <a:r>
              <a:rPr lang="en-US" sz="1800"/>
              <a:t>Data collection</a:t>
            </a:r>
          </a:p>
        </p:txBody>
      </p:sp>
      <p:sp>
        <p:nvSpPr>
          <p:cNvPr id="42" name="Line 31"/>
          <p:cNvSpPr>
            <a:spLocks noChangeShapeType="1"/>
          </p:cNvSpPr>
          <p:nvPr/>
        </p:nvSpPr>
        <p:spPr bwMode="auto">
          <a:xfrm flipV="1">
            <a:off x="2634349" y="1817233"/>
            <a:ext cx="656492" cy="1333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43" name="Line 32"/>
          <p:cNvSpPr>
            <a:spLocks noChangeShapeType="1"/>
          </p:cNvSpPr>
          <p:nvPr/>
        </p:nvSpPr>
        <p:spPr bwMode="auto">
          <a:xfrm flipV="1">
            <a:off x="3290841" y="1607684"/>
            <a:ext cx="41031" cy="200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44" name="Line 33"/>
          <p:cNvSpPr>
            <a:spLocks noChangeShapeType="1"/>
          </p:cNvSpPr>
          <p:nvPr/>
        </p:nvSpPr>
        <p:spPr bwMode="auto">
          <a:xfrm flipV="1">
            <a:off x="3331872" y="1407659"/>
            <a:ext cx="926123" cy="200025"/>
          </a:xfrm>
          <a:prstGeom prst="line">
            <a:avLst/>
          </a:prstGeom>
          <a:noFill/>
          <a:ln w="9525">
            <a:solidFill>
              <a:schemeClr val="bg2"/>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en-US"/>
          </a:p>
        </p:txBody>
      </p:sp>
      <p:sp>
        <p:nvSpPr>
          <p:cNvPr id="45" name="Text Box 34"/>
          <p:cNvSpPr txBox="1">
            <a:spLocks noChangeArrowheads="1"/>
          </p:cNvSpPr>
          <p:nvPr/>
        </p:nvSpPr>
        <p:spPr bwMode="auto">
          <a:xfrm>
            <a:off x="6457538" y="4101646"/>
            <a:ext cx="1733465" cy="74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eaLnBrk="1" hangingPunct="1"/>
            <a:r>
              <a:rPr lang="en-US" sz="1400"/>
              <a:t>Risk management</a:t>
            </a:r>
          </a:p>
          <a:p>
            <a:pPr eaLnBrk="1" hangingPunct="1"/>
            <a:r>
              <a:rPr lang="en-US" sz="1400"/>
              <a:t>Cryptography of txs</a:t>
            </a:r>
          </a:p>
          <a:p>
            <a:pPr eaLnBrk="1" hangingPunct="1"/>
            <a:r>
              <a:rPr lang="en-US" sz="1400"/>
              <a:t>Personalisation</a:t>
            </a:r>
          </a:p>
        </p:txBody>
      </p:sp>
      <p:sp>
        <p:nvSpPr>
          <p:cNvPr id="46" name="Text Box 35"/>
          <p:cNvSpPr txBox="1">
            <a:spLocks noChangeArrowheads="1"/>
          </p:cNvSpPr>
          <p:nvPr/>
        </p:nvSpPr>
        <p:spPr bwMode="auto">
          <a:xfrm>
            <a:off x="1110349" y="2977695"/>
            <a:ext cx="1836127" cy="203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eaLnBrk="1" hangingPunct="1"/>
            <a:r>
              <a:rPr lang="en-US" sz="1400" b="1" i="1"/>
              <a:t>Local</a:t>
            </a:r>
            <a:r>
              <a:rPr lang="en-US" sz="1400"/>
              <a:t>: Acquirer parameters</a:t>
            </a:r>
          </a:p>
          <a:p>
            <a:pPr eaLnBrk="1" hangingPunct="1"/>
            <a:r>
              <a:rPr lang="en-US" sz="1400"/>
              <a:t>Transaction storage</a:t>
            </a:r>
          </a:p>
          <a:p>
            <a:pPr eaLnBrk="1" hangingPunct="1"/>
            <a:r>
              <a:rPr lang="en-US" sz="1400"/>
              <a:t>Communications </a:t>
            </a:r>
          </a:p>
          <a:p>
            <a:pPr eaLnBrk="1" hangingPunct="1"/>
            <a:r>
              <a:rPr lang="en-US" sz="1400"/>
              <a:t>protocol</a:t>
            </a:r>
          </a:p>
          <a:p>
            <a:pPr eaLnBrk="1" hangingPunct="1"/>
            <a:r>
              <a:rPr lang="en-US" sz="1400" b="1" i="1"/>
              <a:t>Schemes</a:t>
            </a:r>
            <a:r>
              <a:rPr lang="en-US" sz="1400"/>
              <a:t>: parameters</a:t>
            </a:r>
          </a:p>
          <a:p>
            <a:pPr eaLnBrk="1" hangingPunct="1"/>
            <a:r>
              <a:rPr lang="en-US" sz="1400"/>
              <a:t>Auth format, specific </a:t>
            </a:r>
          </a:p>
          <a:p>
            <a:pPr eaLnBrk="1" hangingPunct="1"/>
            <a:r>
              <a:rPr lang="en-US" sz="1400"/>
              <a:t>functions</a:t>
            </a:r>
          </a:p>
        </p:txBody>
      </p:sp>
      <p:sp>
        <p:nvSpPr>
          <p:cNvPr id="47" name="Text Box 36"/>
          <p:cNvSpPr txBox="1">
            <a:spLocks noChangeArrowheads="1"/>
          </p:cNvSpPr>
          <p:nvPr/>
        </p:nvSpPr>
        <p:spPr bwMode="auto">
          <a:xfrm>
            <a:off x="6157419" y="2971346"/>
            <a:ext cx="180213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eaLnBrk="0" hangingPunct="0">
              <a:defRPr sz="2400">
                <a:solidFill>
                  <a:schemeClr val="tx1"/>
                </a:solidFill>
                <a:latin typeface="Arial" pitchFamily="34" charset="0"/>
                <a:ea typeface="ＭＳ Ｐゴシック" charset="-128"/>
              </a:defRPr>
            </a:lvl1pPr>
            <a:lvl2pPr marL="37931725" indent="-37474525" eaLnBrk="0" hangingPunct="0">
              <a:defRPr sz="2400">
                <a:solidFill>
                  <a:schemeClr val="tx1"/>
                </a:solidFill>
                <a:latin typeface="Arial" pitchFamily="34" charset="0"/>
                <a:ea typeface="ＭＳ Ｐゴシック" charset="-128"/>
              </a:defRPr>
            </a:lvl2pPr>
            <a:lvl3pPr eaLnBrk="0" hangingPunct="0">
              <a:defRPr sz="2400">
                <a:solidFill>
                  <a:schemeClr val="tx1"/>
                </a:solidFill>
                <a:latin typeface="Arial" pitchFamily="34" charset="0"/>
                <a:ea typeface="ＭＳ Ｐゴシック" charset="-128"/>
              </a:defRPr>
            </a:lvl3pPr>
            <a:lvl4pPr eaLnBrk="0" hangingPunct="0">
              <a:defRPr sz="2400">
                <a:solidFill>
                  <a:schemeClr val="tx1"/>
                </a:solidFill>
                <a:latin typeface="Arial" pitchFamily="34" charset="0"/>
                <a:ea typeface="ＭＳ Ｐゴシック" charset="-128"/>
              </a:defRPr>
            </a:lvl4pPr>
            <a:lvl5pPr eaLnBrk="0" hangingPunct="0">
              <a:defRPr sz="2400">
                <a:solidFill>
                  <a:schemeClr val="tx1"/>
                </a:solidFill>
                <a:latin typeface="Arial" pitchFamily="34" charset="0"/>
                <a:ea typeface="ＭＳ Ｐゴシック" charset="-128"/>
              </a:defRPr>
            </a:lvl5pPr>
            <a:lvl6pPr marL="457200" eaLnBrk="0" fontAlgn="base" hangingPunct="0">
              <a:spcBef>
                <a:spcPct val="0"/>
              </a:spcBef>
              <a:spcAft>
                <a:spcPct val="0"/>
              </a:spcAft>
              <a:defRPr sz="2400">
                <a:solidFill>
                  <a:schemeClr val="tx1"/>
                </a:solidFill>
                <a:latin typeface="Arial" pitchFamily="34" charset="0"/>
                <a:ea typeface="ＭＳ Ｐゴシック" charset="-128"/>
              </a:defRPr>
            </a:lvl6pPr>
            <a:lvl7pPr marL="914400" eaLnBrk="0" fontAlgn="base" hangingPunct="0">
              <a:spcBef>
                <a:spcPct val="0"/>
              </a:spcBef>
              <a:spcAft>
                <a:spcPct val="0"/>
              </a:spcAft>
              <a:defRPr sz="2400">
                <a:solidFill>
                  <a:schemeClr val="tx1"/>
                </a:solidFill>
                <a:latin typeface="Arial" pitchFamily="34" charset="0"/>
                <a:ea typeface="ＭＳ Ｐゴシック" charset="-128"/>
              </a:defRPr>
            </a:lvl7pPr>
            <a:lvl8pPr marL="1371600" eaLnBrk="0" fontAlgn="base" hangingPunct="0">
              <a:spcBef>
                <a:spcPct val="0"/>
              </a:spcBef>
              <a:spcAft>
                <a:spcPct val="0"/>
              </a:spcAft>
              <a:defRPr sz="2400">
                <a:solidFill>
                  <a:schemeClr val="tx1"/>
                </a:solidFill>
                <a:latin typeface="Arial" pitchFamily="34" charset="0"/>
                <a:ea typeface="ＭＳ Ｐゴシック" charset="-128"/>
              </a:defRPr>
            </a:lvl8pPr>
            <a:lvl9pPr marL="1828800" eaLnBrk="0" fontAlgn="base" hangingPunct="0">
              <a:spcBef>
                <a:spcPct val="0"/>
              </a:spcBef>
              <a:spcAft>
                <a:spcPct val="0"/>
              </a:spcAft>
              <a:defRPr sz="2400">
                <a:solidFill>
                  <a:schemeClr val="tx1"/>
                </a:solidFill>
                <a:latin typeface="Arial" pitchFamily="34" charset="0"/>
                <a:ea typeface="ＭＳ Ｐゴシック" charset="-128"/>
              </a:defRPr>
            </a:lvl9pPr>
          </a:lstStyle>
          <a:p>
            <a:pPr algn="r" eaLnBrk="1" hangingPunct="1"/>
            <a:r>
              <a:rPr lang="en-US" sz="1400"/>
              <a:t>Card bureau, Issuer,</a:t>
            </a:r>
          </a:p>
          <a:p>
            <a:pPr algn="r" eaLnBrk="1" hangingPunct="1"/>
            <a:r>
              <a:rPr lang="en-US" sz="1400"/>
              <a:t>Schemes</a:t>
            </a: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48</a:t>
            </a:fld>
            <a:endParaRPr lang="de-DE" dirty="0">
              <a:latin typeface="Calibri"/>
              <a:cs typeface="+mn-cs"/>
            </a:endParaRPr>
          </a:p>
        </p:txBody>
      </p:sp>
    </p:spTree>
    <p:extLst>
      <p:ext uri="{BB962C8B-B14F-4D97-AF65-F5344CB8AC3E}">
        <p14:creationId xmlns:p14="http://schemas.microsoft.com/office/powerpoint/2010/main" val="2142888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More on EMV…</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354500" y="1260718"/>
            <a:ext cx="7909802" cy="3120854"/>
          </a:xfrm>
          <a:prstGeom prst="rect">
            <a:avLst/>
          </a:prstGeom>
          <a:noFill/>
        </p:spPr>
        <p:txBody>
          <a:bodyPr wrap="square">
            <a:spAutoFit/>
          </a:bodyPr>
          <a:lstStyle/>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For Global Interoperability</a:t>
            </a: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Payment application is resident in a secure chip </a:t>
            </a: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Secure Chip provides 4 key elements </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Can store information </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Can perform processing </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Store secret information securely </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Perform cryptographic processing </a:t>
            </a:r>
          </a:p>
        </p:txBody>
      </p:sp>
      <p:pic>
        <p:nvPicPr>
          <p:cNvPr id="48" name="Picture 3"/>
          <p:cNvPicPr>
            <a:picLocks noChangeAspect="1" noChangeArrowheads="1"/>
          </p:cNvPicPr>
          <p:nvPr/>
        </p:nvPicPr>
        <p:blipFill>
          <a:blip r:embed="rId3" cstate="print"/>
          <a:srcRect/>
          <a:stretch>
            <a:fillRect/>
          </a:stretch>
        </p:blipFill>
        <p:spPr bwMode="auto">
          <a:xfrm>
            <a:off x="5411007" y="3469230"/>
            <a:ext cx="2868032" cy="2902858"/>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49</a:t>
            </a:fld>
            <a:endParaRPr lang="de-DE" dirty="0">
              <a:latin typeface="Calibri"/>
              <a:cs typeface="+mn-cs"/>
            </a:endParaRPr>
          </a:p>
        </p:txBody>
      </p:sp>
    </p:spTree>
    <p:extLst>
      <p:ext uri="{BB962C8B-B14F-4D97-AF65-F5344CB8AC3E}">
        <p14:creationId xmlns:p14="http://schemas.microsoft.com/office/powerpoint/2010/main" val="2779260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107652" y="332656"/>
            <a:ext cx="7632700" cy="535645"/>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Terminology</a:t>
            </a:r>
            <a:endParaRPr lang="en-US" sz="32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Footer Placeholder 5"/>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7" name="Slide Number Placeholder 6"/>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a:t>
            </a:fld>
            <a:endParaRPr lang="de-DE" dirty="0">
              <a:latin typeface="Calibri"/>
              <a:cs typeface="+mn-cs"/>
            </a:endParaRPr>
          </a:p>
        </p:txBody>
      </p:sp>
      <p:sp>
        <p:nvSpPr>
          <p:cNvPr id="16" name="Rectangle 15"/>
          <p:cNvSpPr/>
          <p:nvPr/>
        </p:nvSpPr>
        <p:spPr>
          <a:xfrm>
            <a:off x="323528" y="1557947"/>
            <a:ext cx="6552728" cy="4524315"/>
          </a:xfrm>
          <a:prstGeom prst="rect">
            <a:avLst/>
          </a:prstGeom>
        </p:spPr>
        <p:txBody>
          <a:bodyPr wrap="square">
            <a:spAutoFit/>
          </a:bodyPr>
          <a:lstStyle/>
          <a:p>
            <a:pPr marL="285750" indent="-285750">
              <a:buFont typeface="Arial" panose="020B0604020202020204" pitchFamily="34" charset="0"/>
              <a:buChar char="•"/>
            </a:pPr>
            <a:r>
              <a:rPr lang="en-US" dirty="0" smtClean="0">
                <a:ea typeface="ＭＳ Ｐゴシック" pitchFamily="34" charset="-128"/>
              </a:rPr>
              <a:t>Authorization – Promise to Pay</a:t>
            </a:r>
          </a:p>
          <a:p>
            <a:pPr marL="285750" indent="-285750">
              <a:buFont typeface="Arial" panose="020B0604020202020204" pitchFamily="34" charset="0"/>
              <a:buChar char="•"/>
            </a:pPr>
            <a:r>
              <a:rPr lang="en-US" dirty="0" smtClean="0">
                <a:ea typeface="ＭＳ Ｐゴシック" pitchFamily="34" charset="-128"/>
              </a:rPr>
              <a:t>Clearing – Request to Pay</a:t>
            </a:r>
          </a:p>
          <a:p>
            <a:pPr marL="285750" indent="-285750">
              <a:buFont typeface="Arial" panose="020B0604020202020204" pitchFamily="34" charset="0"/>
              <a:buChar char="•"/>
            </a:pPr>
            <a:r>
              <a:rPr lang="en-US" dirty="0" smtClean="0">
                <a:ea typeface="ＭＳ Ｐゴシック" pitchFamily="34" charset="-128"/>
              </a:rPr>
              <a:t>Settlement – Realize Payment</a:t>
            </a:r>
          </a:p>
          <a:p>
            <a:pPr marL="285750" indent="-285750">
              <a:buFont typeface="Arial" panose="020B0604020202020204" pitchFamily="34" charset="0"/>
              <a:buChar char="•"/>
            </a:pPr>
            <a:endParaRPr lang="en-US" dirty="0">
              <a:ea typeface="ＭＳ Ｐゴシック" pitchFamily="34" charset="-128"/>
            </a:endParaRPr>
          </a:p>
          <a:p>
            <a:pPr marL="285750" indent="-285750">
              <a:buFont typeface="Arial" panose="020B0604020202020204" pitchFamily="34" charset="0"/>
              <a:buChar char="•"/>
            </a:pPr>
            <a:endParaRPr lang="en-US" dirty="0" smtClean="0">
              <a:ea typeface="ＭＳ Ｐゴシック" pitchFamily="34" charset="-128"/>
            </a:endParaRPr>
          </a:p>
          <a:p>
            <a:pPr marL="285750" indent="-285750">
              <a:buFont typeface="Arial" panose="020B0604020202020204" pitchFamily="34" charset="0"/>
              <a:buChar char="•"/>
            </a:pPr>
            <a:r>
              <a:rPr lang="en-US" dirty="0" smtClean="0">
                <a:ea typeface="ＭＳ Ｐゴシック" pitchFamily="34" charset="-128"/>
              </a:rPr>
              <a:t>Card Holder</a:t>
            </a:r>
          </a:p>
          <a:p>
            <a:pPr marL="285750" indent="-285750">
              <a:buFont typeface="Arial" panose="020B0604020202020204" pitchFamily="34" charset="0"/>
              <a:buChar char="•"/>
            </a:pPr>
            <a:r>
              <a:rPr lang="en-US" dirty="0" smtClean="0">
                <a:ea typeface="ＭＳ Ｐゴシック" pitchFamily="34" charset="-128"/>
              </a:rPr>
              <a:t>Issuer/ Issuing Bank</a:t>
            </a:r>
          </a:p>
          <a:p>
            <a:pPr marL="285750" indent="-285750">
              <a:buFont typeface="Arial" panose="020B0604020202020204" pitchFamily="34" charset="0"/>
              <a:buChar char="•"/>
            </a:pPr>
            <a:r>
              <a:rPr lang="en-US" dirty="0" smtClean="0">
                <a:ea typeface="ＭＳ Ｐゴシック" pitchFamily="34" charset="-128"/>
              </a:rPr>
              <a:t>Card Plastic</a:t>
            </a:r>
          </a:p>
          <a:p>
            <a:pPr marL="285750" indent="-285750">
              <a:buFont typeface="Arial" panose="020B0604020202020204" pitchFamily="34" charset="0"/>
              <a:buChar char="•"/>
            </a:pPr>
            <a:endParaRPr lang="en-US" dirty="0">
              <a:ea typeface="ＭＳ Ｐゴシック" pitchFamily="34" charset="-128"/>
            </a:endParaRPr>
          </a:p>
          <a:p>
            <a:pPr marL="285750" indent="-285750">
              <a:buFont typeface="Arial" panose="020B0604020202020204" pitchFamily="34" charset="0"/>
              <a:buChar char="•"/>
            </a:pPr>
            <a:r>
              <a:rPr lang="en-US" dirty="0" smtClean="0">
                <a:ea typeface="ＭＳ Ｐゴシック" pitchFamily="34" charset="-128"/>
              </a:rPr>
              <a:t>Acquirer/Acquiring Bank</a:t>
            </a:r>
          </a:p>
          <a:p>
            <a:pPr marL="285750" indent="-285750">
              <a:buFont typeface="Arial" panose="020B0604020202020204" pitchFamily="34" charset="0"/>
              <a:buChar char="•"/>
            </a:pPr>
            <a:r>
              <a:rPr lang="en-US" dirty="0" smtClean="0">
                <a:ea typeface="ＭＳ Ｐゴシック" pitchFamily="34" charset="-128"/>
              </a:rPr>
              <a:t>Merchant</a:t>
            </a:r>
          </a:p>
          <a:p>
            <a:pPr marL="285750" indent="-285750">
              <a:buFont typeface="Arial" panose="020B0604020202020204" pitchFamily="34" charset="0"/>
              <a:buChar char="•"/>
            </a:pPr>
            <a:r>
              <a:rPr lang="en-US" dirty="0" smtClean="0">
                <a:ea typeface="ＭＳ Ｐゴシック" pitchFamily="34" charset="-128"/>
              </a:rPr>
              <a:t>POS Terminal</a:t>
            </a:r>
          </a:p>
          <a:p>
            <a:pPr marL="285750" indent="-285750">
              <a:buFont typeface="Arial" panose="020B0604020202020204" pitchFamily="34" charset="0"/>
              <a:buChar char="•"/>
            </a:pPr>
            <a:r>
              <a:rPr lang="en-US" dirty="0" smtClean="0">
                <a:ea typeface="ＭＳ Ｐゴシック" pitchFamily="34" charset="-128"/>
              </a:rPr>
              <a:t>Ecommerce</a:t>
            </a:r>
          </a:p>
          <a:p>
            <a:pPr marL="285750" indent="-285750">
              <a:buFont typeface="Arial" panose="020B0604020202020204" pitchFamily="34" charset="0"/>
              <a:buChar char="•"/>
            </a:pPr>
            <a:r>
              <a:rPr lang="en-US" dirty="0" smtClean="0">
                <a:ea typeface="ＭＳ Ｐゴシック" pitchFamily="34" charset="-128"/>
              </a:rPr>
              <a:t>Gateway</a:t>
            </a:r>
          </a:p>
          <a:p>
            <a:pPr marL="285750" indent="-285750">
              <a:buFont typeface="Arial" panose="020B0604020202020204" pitchFamily="34" charset="0"/>
              <a:buChar char="•"/>
            </a:pPr>
            <a:r>
              <a:rPr lang="en-US" dirty="0" smtClean="0">
                <a:ea typeface="ＭＳ Ｐゴシック" pitchFamily="34" charset="-128"/>
              </a:rPr>
              <a:t>Channels</a:t>
            </a:r>
          </a:p>
          <a:p>
            <a:pPr marL="285750" indent="-285750">
              <a:buFont typeface="Arial" panose="020B0604020202020204" pitchFamily="34" charset="0"/>
              <a:buChar char="•"/>
            </a:pPr>
            <a:endParaRPr lang="en-US" dirty="0">
              <a:ea typeface="ＭＳ Ｐゴシック" pitchFamily="34" charset="-128"/>
            </a:endParaRPr>
          </a:p>
        </p:txBody>
      </p:sp>
      <p:sp>
        <p:nvSpPr>
          <p:cNvPr id="2" name="Rectangle 1"/>
          <p:cNvSpPr/>
          <p:nvPr/>
        </p:nvSpPr>
        <p:spPr>
          <a:xfrm>
            <a:off x="4139952" y="1557947"/>
            <a:ext cx="4572000" cy="4247317"/>
          </a:xfrm>
          <a:prstGeom prst="rect">
            <a:avLst/>
          </a:prstGeom>
        </p:spPr>
        <p:txBody>
          <a:bodyPr>
            <a:spAutoFit/>
          </a:bodyPr>
          <a:lstStyle/>
          <a:p>
            <a:pPr marL="285750" indent="-285750">
              <a:buFont typeface="Arial" panose="020B0604020202020204" pitchFamily="34" charset="0"/>
              <a:buChar char="•"/>
            </a:pPr>
            <a:r>
              <a:rPr lang="en-US" dirty="0">
                <a:ea typeface="ＭＳ Ｐゴシック" pitchFamily="34" charset="-128"/>
              </a:rPr>
              <a:t>DES </a:t>
            </a:r>
            <a:r>
              <a:rPr lang="en-US" dirty="0" smtClean="0">
                <a:ea typeface="ＭＳ Ｐゴシック" pitchFamily="34" charset="-128"/>
              </a:rPr>
              <a:t>– Data Encryption Standard Algorithm</a:t>
            </a:r>
          </a:p>
          <a:p>
            <a:pPr marL="285750" indent="-285750">
              <a:buFont typeface="Arial" panose="020B0604020202020204" pitchFamily="34" charset="0"/>
              <a:buChar char="•"/>
            </a:pPr>
            <a:r>
              <a:rPr lang="en-US" dirty="0" smtClean="0">
                <a:ea typeface="ＭＳ Ｐゴシック" pitchFamily="34" charset="-128"/>
              </a:rPr>
              <a:t>HSM – Host Security Module</a:t>
            </a:r>
            <a:endParaRPr lang="en-US" dirty="0">
              <a:ea typeface="ＭＳ Ｐゴシック" pitchFamily="34" charset="-128"/>
            </a:endParaRPr>
          </a:p>
          <a:p>
            <a:pPr marL="285750" indent="-285750">
              <a:buFont typeface="Arial" panose="020B0604020202020204" pitchFamily="34" charset="0"/>
              <a:buChar char="•"/>
            </a:pPr>
            <a:r>
              <a:rPr lang="en-US" dirty="0">
                <a:ea typeface="ＭＳ Ｐゴシック" pitchFamily="34" charset="-128"/>
              </a:rPr>
              <a:t>Key Management System</a:t>
            </a:r>
          </a:p>
          <a:p>
            <a:pPr marL="285750" indent="-285750">
              <a:buFont typeface="Arial" panose="020B0604020202020204" pitchFamily="34" charset="0"/>
              <a:buChar char="•"/>
            </a:pPr>
            <a:r>
              <a:rPr lang="en-US" dirty="0">
                <a:ea typeface="ＭＳ Ｐゴシック" pitchFamily="34" charset="-128"/>
              </a:rPr>
              <a:t>DES </a:t>
            </a:r>
            <a:r>
              <a:rPr lang="en-US" dirty="0" smtClean="0">
                <a:ea typeface="ＭＳ Ｐゴシック" pitchFamily="34" charset="-128"/>
              </a:rPr>
              <a:t>Keys - PIN </a:t>
            </a:r>
            <a:r>
              <a:rPr lang="en-US" dirty="0">
                <a:ea typeface="ＭＳ Ｐゴシック" pitchFamily="34" charset="-128"/>
              </a:rPr>
              <a:t>Encryption Keys, PIN Validation Keys, Chip Keys, CVV keys </a:t>
            </a:r>
            <a:r>
              <a:rPr lang="en-US" dirty="0" smtClean="0">
                <a:ea typeface="ＭＳ Ｐゴシック" pitchFamily="34" charset="-128"/>
              </a:rPr>
              <a:t>etc.</a:t>
            </a:r>
          </a:p>
          <a:p>
            <a:pPr marL="285750" indent="-285750">
              <a:buFont typeface="Arial" panose="020B0604020202020204" pitchFamily="34" charset="0"/>
              <a:buChar char="•"/>
            </a:pPr>
            <a:endParaRPr lang="en-US" dirty="0">
              <a:ea typeface="ＭＳ Ｐゴシック" pitchFamily="34" charset="-128"/>
            </a:endParaRPr>
          </a:p>
          <a:p>
            <a:pPr marL="285750" indent="-285750">
              <a:buFont typeface="Arial" panose="020B0604020202020204" pitchFamily="34" charset="0"/>
              <a:buChar char="•"/>
            </a:pPr>
            <a:endParaRPr lang="en-US" dirty="0" smtClean="0">
              <a:ea typeface="ＭＳ Ｐゴシック" pitchFamily="34" charset="-128"/>
            </a:endParaRPr>
          </a:p>
          <a:p>
            <a:pPr marL="285750" indent="-285750">
              <a:buFont typeface="Arial" panose="020B0604020202020204" pitchFamily="34" charset="0"/>
              <a:buChar char="•"/>
            </a:pPr>
            <a:r>
              <a:rPr lang="en-US" dirty="0" smtClean="0">
                <a:ea typeface="ＭＳ Ｐゴシック" pitchFamily="34" charset="-128"/>
              </a:rPr>
              <a:t>Switch -  Base24, Postilion</a:t>
            </a:r>
          </a:p>
          <a:p>
            <a:pPr marL="285750" indent="-285750">
              <a:buFont typeface="Arial" panose="020B0604020202020204" pitchFamily="34" charset="0"/>
              <a:buChar char="•"/>
            </a:pPr>
            <a:r>
              <a:rPr lang="en-US" dirty="0" smtClean="0">
                <a:ea typeface="ＭＳ Ｐゴシック" pitchFamily="34" charset="-128"/>
              </a:rPr>
              <a:t>Card Schemes – Domestic</a:t>
            </a:r>
          </a:p>
          <a:p>
            <a:pPr marL="285750" indent="-285750">
              <a:buFont typeface="Arial" panose="020B0604020202020204" pitchFamily="34" charset="0"/>
              <a:buChar char="•"/>
            </a:pPr>
            <a:r>
              <a:rPr lang="en-US" dirty="0" smtClean="0">
                <a:ea typeface="ＭＳ Ｐゴシック" pitchFamily="34" charset="-128"/>
              </a:rPr>
              <a:t>Card Schemes – International</a:t>
            </a:r>
          </a:p>
          <a:p>
            <a:pPr marL="285750" indent="-285750">
              <a:buFont typeface="Arial" panose="020B0604020202020204" pitchFamily="34" charset="0"/>
              <a:buChar char="•"/>
            </a:pPr>
            <a:endParaRPr lang="en-US" dirty="0">
              <a:ea typeface="ＭＳ Ｐゴシック" pitchFamily="34" charset="-128"/>
            </a:endParaRPr>
          </a:p>
          <a:p>
            <a:pPr marL="285750" indent="-285750">
              <a:buFont typeface="Arial" panose="020B0604020202020204" pitchFamily="34" charset="0"/>
              <a:buChar char="•"/>
            </a:pPr>
            <a:r>
              <a:rPr lang="en-US" dirty="0" smtClean="0">
                <a:ea typeface="ＭＳ Ｐゴシック" pitchFamily="34" charset="-128"/>
              </a:rPr>
              <a:t>Parsing and Formatting</a:t>
            </a:r>
          </a:p>
          <a:p>
            <a:pPr marL="285750" indent="-285750">
              <a:buFont typeface="Arial" panose="020B0604020202020204" pitchFamily="34" charset="0"/>
              <a:buChar char="•"/>
            </a:pPr>
            <a:endParaRPr lang="en-US" dirty="0">
              <a:ea typeface="ＭＳ Ｐゴシック" pitchFamily="34" charset="-128"/>
            </a:endParaRPr>
          </a:p>
          <a:p>
            <a:endParaRPr lang="en-US" dirty="0" smtClean="0">
              <a:ea typeface="ＭＳ Ｐゴシック" pitchFamily="34" charset="-128"/>
            </a:endParaRPr>
          </a:p>
          <a:p>
            <a:endParaRPr lang="en-US" dirty="0">
              <a:ea typeface="ＭＳ Ｐゴシック" pitchFamily="34" charset="-128"/>
            </a:endParaRPr>
          </a:p>
        </p:txBody>
      </p:sp>
    </p:spTree>
    <p:extLst>
      <p:ext uri="{BB962C8B-B14F-4D97-AF65-F5344CB8AC3E}">
        <p14:creationId xmlns:p14="http://schemas.microsoft.com/office/powerpoint/2010/main" val="2269406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188640"/>
            <a:ext cx="7632700" cy="719138"/>
          </a:xfrm>
          <a:prstGeom prst="rect">
            <a:avLst/>
          </a:prstGeom>
        </p:spPr>
        <p:txBody>
          <a:bodyPr>
            <a:noAutofit/>
          </a:bodyPr>
          <a:lstStyle/>
          <a:p>
            <a:r>
              <a:rPr lang="en-US" sz="3200" dirty="0">
                <a:solidFill>
                  <a:schemeClr val="tx2">
                    <a:lumMod val="75000"/>
                    <a:lumOff val="25000"/>
                  </a:schemeClr>
                </a:solidFill>
                <a:ea typeface="ＭＳ Ｐゴシック" pitchFamily="34" charset="-128"/>
              </a:rPr>
              <a:t>More on EMV…</a:t>
            </a:r>
            <a:endParaRPr lang="en-US" sz="320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403431" y="1234214"/>
            <a:ext cx="7909802" cy="5262979"/>
          </a:xfrm>
          <a:prstGeom prst="rect">
            <a:avLst/>
          </a:prstGeom>
          <a:noFill/>
        </p:spPr>
        <p:txBody>
          <a:bodyPr wrap="square">
            <a:spAutoFit/>
          </a:bodyPr>
          <a:lstStyle/>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To Execute a payment transaction</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Chip must connect to a chip reader in an acceptance terminal</a:t>
            </a:r>
          </a:p>
          <a:p>
            <a:pPr marL="1257300" marR="0" lvl="2"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Physical Contact interface</a:t>
            </a:r>
          </a:p>
          <a:p>
            <a:pPr marL="1257300" marR="0" lvl="2"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Contactless interface</a:t>
            </a:r>
          </a:p>
          <a:p>
            <a:pPr marL="1714500" marR="0" lvl="3"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Sufficient proximity from the reader, 4 cm. max</a:t>
            </a:r>
          </a:p>
          <a:p>
            <a:pPr marL="1257300" marR="0" lvl="2"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Dual Interface – Contact + Contactless</a:t>
            </a:r>
          </a:p>
          <a:p>
            <a:pPr marL="1257300" marR="0" lvl="2" indent="-342900" defTabSz="914400" eaLnBrk="1" fontAlgn="auto" latinLnBrk="0" hangingPunct="1">
              <a:lnSpc>
                <a:spcPct val="100000"/>
              </a:lnSpc>
              <a:spcBef>
                <a:spcPct val="20000"/>
              </a:spcBef>
              <a:spcAft>
                <a:spcPts val="0"/>
              </a:spcAft>
              <a:buClrTx/>
              <a:buSzPct val="100000"/>
              <a:buFontTx/>
              <a:buBlip>
                <a:blip r:embed="rId2"/>
              </a:buBlip>
              <a:tabLst/>
              <a:defRPr/>
            </a:pPr>
            <a:endParaRPr kumimoji="0" lang="en-US" sz="2400" b="0" i="0" u="none" strike="noStrike" kern="0" cap="none" spc="0" normalizeH="0" baseline="0" noProof="0" dirty="0" smtClean="0">
              <a:ln>
                <a:noFill/>
              </a:ln>
              <a:solidFill>
                <a:sysClr val="windowText" lastClr="000000"/>
              </a:solidFill>
              <a:effectLst/>
              <a:uLnTx/>
              <a:uFillTx/>
              <a:latin typeface="Calibri"/>
            </a:endParaRPr>
          </a:p>
          <a:p>
            <a:pPr marL="1714500" marR="0" lvl="3" indent="-342900" defTabSz="914400" eaLnBrk="1" fontAlgn="auto" latinLnBrk="0" hangingPunct="1">
              <a:lnSpc>
                <a:spcPct val="100000"/>
              </a:lnSpc>
              <a:spcBef>
                <a:spcPct val="20000"/>
              </a:spcBef>
              <a:spcAft>
                <a:spcPts val="0"/>
              </a:spcAft>
              <a:buClrTx/>
              <a:buSzPct val="100000"/>
              <a:buFontTx/>
              <a:buBlip>
                <a:blip r:embed="rId2"/>
              </a:buBlip>
              <a:tabLst/>
              <a:defRPr/>
            </a:pPr>
            <a:endParaRPr kumimoji="0" lang="en-US" sz="2400" b="0" i="0" u="none" strike="noStrike" kern="0" cap="none" spc="0" normalizeH="0" baseline="0" noProof="0" dirty="0" smtClean="0">
              <a:ln>
                <a:noFill/>
              </a:ln>
              <a:solidFill>
                <a:sysClr val="windowText" lastClr="000000"/>
              </a:solidFill>
              <a:effectLst/>
              <a:uLnTx/>
              <a:uFillTx/>
              <a:latin typeface="Calibri"/>
            </a:endParaRPr>
          </a:p>
          <a:p>
            <a:pPr marL="342900" marR="0" lvl="0"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Acceptance terminal provides power to the chip </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r>
              <a:rPr kumimoji="0" lang="en-US" sz="2400" b="0" i="0" u="none" strike="noStrike" kern="0" cap="none" spc="0" normalizeH="0" baseline="0" noProof="0" dirty="0" smtClean="0">
                <a:ln>
                  <a:noFill/>
                </a:ln>
                <a:solidFill>
                  <a:sysClr val="windowText" lastClr="000000"/>
                </a:solidFill>
                <a:effectLst/>
                <a:uLnTx/>
                <a:uFillTx/>
                <a:latin typeface="Calibri"/>
              </a:rPr>
              <a:t>To enable the chip to process, contact (or) contactless</a:t>
            </a:r>
          </a:p>
          <a:p>
            <a:pPr marL="800100" marR="0" lvl="1" indent="-342900" defTabSz="914400" eaLnBrk="1" fontAlgn="auto" latinLnBrk="0" hangingPunct="1">
              <a:lnSpc>
                <a:spcPct val="100000"/>
              </a:lnSpc>
              <a:spcBef>
                <a:spcPct val="20000"/>
              </a:spcBef>
              <a:spcAft>
                <a:spcPts val="0"/>
              </a:spcAft>
              <a:buClrTx/>
              <a:buSzPct val="100000"/>
              <a:buFontTx/>
              <a:buBlip>
                <a:blip r:embed="rId2"/>
              </a:buBlip>
              <a:tabLst/>
              <a:defRPr/>
            </a:pPr>
            <a:endParaRPr kumimoji="0" lang="en-US" sz="2400" b="0" i="0" u="none" strike="noStrike" kern="0" cap="none" spc="0" normalizeH="0" baseline="0" noProof="0" dirty="0" smtClean="0">
              <a:ln>
                <a:noFill/>
              </a:ln>
              <a:solidFill>
                <a:sysClr val="windowText" lastClr="000000"/>
              </a:solidFill>
              <a:effectLst/>
              <a:uLnTx/>
              <a:uFillTx/>
              <a:latin typeface="Calibri"/>
            </a:endParaRPr>
          </a:p>
        </p:txBody>
      </p:sp>
      <p:pic>
        <p:nvPicPr>
          <p:cNvPr id="17" name="Picture 2"/>
          <p:cNvPicPr>
            <a:picLocks noChangeAspect="1" noChangeArrowheads="1"/>
          </p:cNvPicPr>
          <p:nvPr/>
        </p:nvPicPr>
        <p:blipFill>
          <a:blip r:embed="rId3" cstate="print"/>
          <a:srcRect/>
          <a:stretch>
            <a:fillRect/>
          </a:stretch>
        </p:blipFill>
        <p:spPr bwMode="auto">
          <a:xfrm>
            <a:off x="6864366" y="3789996"/>
            <a:ext cx="1901481" cy="1664965"/>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50</a:t>
            </a:fld>
            <a:endParaRPr lang="de-DE" dirty="0">
              <a:latin typeface="Calibri"/>
              <a:cs typeface="+mn-cs"/>
            </a:endParaRPr>
          </a:p>
        </p:txBody>
      </p:sp>
    </p:spTree>
    <p:extLst>
      <p:ext uri="{BB962C8B-B14F-4D97-AF65-F5344CB8AC3E}">
        <p14:creationId xmlns:p14="http://schemas.microsoft.com/office/powerpoint/2010/main" val="304802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Chip card terminology Hierarchy</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964" y="1087892"/>
            <a:ext cx="5292467" cy="3191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8033" y="4286527"/>
            <a:ext cx="4712677"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51</a:t>
            </a:fld>
            <a:endParaRPr lang="de-DE" dirty="0">
              <a:latin typeface="Calibri"/>
              <a:cs typeface="+mn-cs"/>
            </a:endParaRPr>
          </a:p>
        </p:txBody>
      </p:sp>
    </p:spTree>
    <p:extLst>
      <p:ext uri="{BB962C8B-B14F-4D97-AF65-F5344CB8AC3E}">
        <p14:creationId xmlns:p14="http://schemas.microsoft.com/office/powerpoint/2010/main" val="1386483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Anatomy of chip card</a:t>
            </a:r>
          </a:p>
        </p:txBody>
      </p:sp>
      <p:pic>
        <p:nvPicPr>
          <p:cNvPr id="15362" name="Picture 2" descr="http://www.sankytechnology.com/js/upload/image/Products/smart%20card/smart-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405" y="1411263"/>
            <a:ext cx="8757138" cy="462915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52</a:t>
            </a:fld>
            <a:endParaRPr lang="de-DE" dirty="0">
              <a:latin typeface="Calibri"/>
              <a:cs typeface="+mn-cs"/>
            </a:endParaRPr>
          </a:p>
        </p:txBody>
      </p:sp>
    </p:spTree>
    <p:extLst>
      <p:ext uri="{BB962C8B-B14F-4D97-AF65-F5344CB8AC3E}">
        <p14:creationId xmlns:p14="http://schemas.microsoft.com/office/powerpoint/2010/main" val="2670879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Mag stripe </a:t>
            </a:r>
            <a:r>
              <a:rPr lang="en-US" sz="3200" dirty="0" err="1" smtClean="0">
                <a:solidFill>
                  <a:schemeClr val="tx2">
                    <a:lumMod val="75000"/>
                    <a:lumOff val="25000"/>
                  </a:schemeClr>
                </a:solidFill>
                <a:ea typeface="ＭＳ Ｐゴシック" pitchFamily="34" charset="-128"/>
              </a:rPr>
              <a:t>vs</a:t>
            </a:r>
            <a:r>
              <a:rPr lang="en-US" sz="3200" dirty="0" smtClean="0">
                <a:solidFill>
                  <a:schemeClr val="tx2">
                    <a:lumMod val="75000"/>
                    <a:lumOff val="25000"/>
                  </a:schemeClr>
                </a:solidFill>
                <a:ea typeface="ＭＳ Ｐゴシック" pitchFamily="34" charset="-128"/>
              </a:rPr>
              <a:t> Chip</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454" y="1338264"/>
            <a:ext cx="6981092"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53</a:t>
            </a:fld>
            <a:endParaRPr lang="de-DE" dirty="0">
              <a:latin typeface="Calibri"/>
              <a:cs typeface="+mn-cs"/>
            </a:endParaRPr>
          </a:p>
        </p:txBody>
      </p:sp>
    </p:spTree>
    <p:extLst>
      <p:ext uri="{BB962C8B-B14F-4D97-AF65-F5344CB8AC3E}">
        <p14:creationId xmlns:p14="http://schemas.microsoft.com/office/powerpoint/2010/main" val="665553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Security benefits of EMV</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531935" y="1483397"/>
            <a:ext cx="7596554" cy="3477875"/>
          </a:xfrm>
          <a:prstGeom prst="rect">
            <a:avLst/>
          </a:prstGeom>
          <a:noFill/>
        </p:spPr>
        <p:txBody>
          <a:bodyPr wrap="square">
            <a:spAutoFit/>
          </a:bodyPr>
          <a:lstStyle/>
          <a:p>
            <a:pPr marL="342900" indent="-342900" algn="just">
              <a:spcBef>
                <a:spcPct val="20000"/>
              </a:spcBef>
              <a:buSzPct val="100000"/>
              <a:buBlip>
                <a:blip r:embed="rId3"/>
              </a:buBlip>
              <a:defRPr/>
            </a:pPr>
            <a:r>
              <a:rPr lang="en-US" sz="2000" kern="0" dirty="0" smtClean="0">
                <a:solidFill>
                  <a:sysClr val="windowText" lastClr="000000"/>
                </a:solidFill>
                <a:latin typeface="Calibri"/>
              </a:rPr>
              <a:t>Cloning a circuit is not easy – Tamper resistance techniques</a:t>
            </a:r>
          </a:p>
          <a:p>
            <a:pPr marL="342900" lvl="0" indent="-342900" algn="just">
              <a:spcBef>
                <a:spcPct val="20000"/>
              </a:spcBef>
              <a:buSzPct val="100000"/>
              <a:buBlip>
                <a:blip r:embed="rId3"/>
              </a:buBlip>
              <a:defRPr/>
            </a:pPr>
            <a:r>
              <a:rPr lang="en-US" sz="2000" kern="0" dirty="0" smtClean="0">
                <a:solidFill>
                  <a:sysClr val="windowText" lastClr="000000"/>
                </a:solidFill>
                <a:latin typeface="Calibri"/>
              </a:rPr>
              <a:t>With online authorization, a dynamic cryptogram protects against the use of skimmed data and stolen account data</a:t>
            </a:r>
          </a:p>
          <a:p>
            <a:pPr marL="342900" lvl="0" indent="-342900" algn="just">
              <a:spcBef>
                <a:spcPct val="20000"/>
              </a:spcBef>
              <a:buSzPct val="100000"/>
              <a:buBlip>
                <a:blip r:embed="rId3"/>
              </a:buBlip>
              <a:defRPr/>
            </a:pPr>
            <a:r>
              <a:rPr lang="en-US" sz="2000" kern="0" dirty="0" smtClean="0">
                <a:solidFill>
                  <a:sysClr val="windowText" lastClr="000000"/>
                </a:solidFill>
                <a:latin typeface="Calibri"/>
              </a:rPr>
              <a:t>With offline authorization, a PIN capability protects against lost and stolen card fraud</a:t>
            </a:r>
          </a:p>
          <a:p>
            <a:pPr marL="342900" lvl="0" indent="-342900" algn="just">
              <a:spcBef>
                <a:spcPct val="20000"/>
              </a:spcBef>
              <a:buSzPct val="100000"/>
              <a:buBlip>
                <a:blip r:embed="rId3"/>
              </a:buBlip>
              <a:defRPr/>
            </a:pPr>
            <a:r>
              <a:rPr lang="en-US" sz="2000" kern="0" dirty="0" smtClean="0">
                <a:solidFill>
                  <a:sysClr val="windowText" lastClr="000000"/>
                </a:solidFill>
                <a:latin typeface="Calibri"/>
              </a:rPr>
              <a:t>With offline authorization, data authentication protects against counterfeit cards</a:t>
            </a:r>
          </a:p>
          <a:p>
            <a:pPr marL="342900" lvl="0" indent="-342900" algn="just">
              <a:spcBef>
                <a:spcPct val="20000"/>
              </a:spcBef>
              <a:buSzPct val="100000"/>
              <a:buBlip>
                <a:blip r:embed="rId3"/>
              </a:buBlip>
              <a:defRPr/>
            </a:pPr>
            <a:r>
              <a:rPr lang="en-US" sz="2000" kern="0" dirty="0" smtClean="0">
                <a:solidFill>
                  <a:sysClr val="windowText" lastClr="000000"/>
                </a:solidFill>
                <a:latin typeface="Calibri"/>
              </a:rPr>
              <a:t>Limits on offline activity protects against credit overruns and fraud</a:t>
            </a:r>
          </a:p>
          <a:p>
            <a:pPr marL="342900" indent="-342900" algn="just">
              <a:spcBef>
                <a:spcPct val="20000"/>
              </a:spcBef>
              <a:buSzPct val="100000"/>
              <a:buBlip>
                <a:blip r:embed="rId3"/>
              </a:buBlip>
              <a:defRPr/>
            </a:pPr>
            <a:r>
              <a:rPr lang="en-US" sz="2000" kern="0" dirty="0" smtClean="0">
                <a:solidFill>
                  <a:sysClr val="windowText" lastClr="000000"/>
                </a:solidFill>
                <a:latin typeface="Calibri"/>
              </a:rPr>
              <a:t>Card usage restrictions such as international use prohibitions are systematically enforced (Application Usage control)</a:t>
            </a:r>
          </a:p>
        </p:txBody>
      </p:sp>
      <p:pic>
        <p:nvPicPr>
          <p:cNvPr id="2050" name="Picture 2"/>
          <p:cNvPicPr>
            <a:picLocks noChangeAspect="1" noChangeArrowheads="1"/>
          </p:cNvPicPr>
          <p:nvPr/>
        </p:nvPicPr>
        <p:blipFill>
          <a:blip r:embed="rId4" cstate="print"/>
          <a:srcRect/>
          <a:stretch>
            <a:fillRect/>
          </a:stretch>
        </p:blipFill>
        <p:spPr bwMode="auto">
          <a:xfrm>
            <a:off x="507303" y="1124744"/>
            <a:ext cx="8212669" cy="5176663"/>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54</a:t>
            </a:fld>
            <a:endParaRPr lang="de-DE" dirty="0">
              <a:latin typeface="Calibri"/>
              <a:cs typeface="+mn-cs"/>
            </a:endParaRPr>
          </a:p>
        </p:txBody>
      </p:sp>
    </p:spTree>
    <p:extLst>
      <p:ext uri="{BB962C8B-B14F-4D97-AF65-F5344CB8AC3E}">
        <p14:creationId xmlns:p14="http://schemas.microsoft.com/office/powerpoint/2010/main" val="667974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Business and Operational benefits of EMV</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 name="TextBox 10"/>
          <p:cNvSpPr txBox="1"/>
          <p:nvPr/>
        </p:nvSpPr>
        <p:spPr>
          <a:xfrm>
            <a:off x="361741" y="1065660"/>
            <a:ext cx="8068969" cy="5632311"/>
          </a:xfrm>
          <a:prstGeom prst="rect">
            <a:avLst/>
          </a:prstGeom>
          <a:noFill/>
        </p:spPr>
        <p:txBody>
          <a:bodyPr wrap="square">
            <a:spAutoFit/>
          </a:bodyPr>
          <a:lstStyle/>
          <a:p>
            <a:pPr marL="342900" indent="-342900">
              <a:buFont typeface="Arial" pitchFamily="34" charset="0"/>
              <a:buChar char="•"/>
            </a:pPr>
            <a:r>
              <a:rPr lang="en-US" sz="2000" kern="0" dirty="0">
                <a:solidFill>
                  <a:sysClr val="windowText" lastClr="000000"/>
                </a:solidFill>
                <a:latin typeface="Calibri"/>
              </a:rPr>
              <a:t>Reduces fraud costs associated with counterfeit </a:t>
            </a:r>
            <a:r>
              <a:rPr lang="en-US" sz="2000" kern="0" dirty="0" smtClean="0">
                <a:solidFill>
                  <a:sysClr val="windowText" lastClr="000000"/>
                </a:solidFill>
                <a:latin typeface="Calibri"/>
              </a:rPr>
              <a:t>cards.</a:t>
            </a:r>
          </a:p>
          <a:p>
            <a:pPr marL="342900" indent="-342900">
              <a:buFont typeface="Arial" pitchFamily="34" charset="0"/>
              <a:buChar char="•"/>
            </a:pPr>
            <a:r>
              <a:rPr lang="en-US" sz="2000" kern="0" dirty="0" smtClean="0">
                <a:solidFill>
                  <a:sysClr val="windowText" lastClr="000000"/>
                </a:solidFill>
                <a:latin typeface="Calibri"/>
              </a:rPr>
              <a:t>Facilitates </a:t>
            </a:r>
            <a:r>
              <a:rPr lang="en-US" sz="2000" kern="0" dirty="0">
                <a:solidFill>
                  <a:sysClr val="windowText" lastClr="000000"/>
                </a:solidFill>
                <a:latin typeface="Calibri"/>
              </a:rPr>
              <a:t>the use of Offline transactions, which can lessen </a:t>
            </a:r>
            <a:r>
              <a:rPr lang="en-US" sz="2000" kern="0" dirty="0" smtClean="0">
                <a:solidFill>
                  <a:sysClr val="windowText" lastClr="000000"/>
                </a:solidFill>
                <a:latin typeface="Calibri"/>
              </a:rPr>
              <a:t>telecommunications costs </a:t>
            </a:r>
            <a:r>
              <a:rPr lang="en-US" sz="2000" kern="0" dirty="0">
                <a:solidFill>
                  <a:sysClr val="windowText" lastClr="000000"/>
                </a:solidFill>
                <a:latin typeface="Calibri"/>
              </a:rPr>
              <a:t>and potentially speed </a:t>
            </a:r>
            <a:r>
              <a:rPr lang="en-US" sz="2000" kern="0" dirty="0" smtClean="0">
                <a:solidFill>
                  <a:sysClr val="windowText" lastClr="000000"/>
                </a:solidFill>
                <a:latin typeface="Calibri"/>
              </a:rPr>
              <a:t>transaction throughput.</a:t>
            </a:r>
          </a:p>
          <a:p>
            <a:pPr marL="342900" indent="-342900">
              <a:buFont typeface="Arial" pitchFamily="34" charset="0"/>
              <a:buChar char="•"/>
            </a:pPr>
            <a:r>
              <a:rPr lang="en-US" sz="2000" kern="0" dirty="0" smtClean="0">
                <a:solidFill>
                  <a:sysClr val="windowText" lastClr="000000"/>
                </a:solidFill>
                <a:latin typeface="Calibri"/>
              </a:rPr>
              <a:t>Enables </a:t>
            </a:r>
            <a:r>
              <a:rPr lang="en-US" sz="2000" kern="0" dirty="0">
                <a:solidFill>
                  <a:sysClr val="windowText" lastClr="000000"/>
                </a:solidFill>
                <a:latin typeface="Calibri"/>
              </a:rPr>
              <a:t>Cardholder </a:t>
            </a:r>
            <a:r>
              <a:rPr lang="en-US" sz="2000" kern="0" dirty="0" smtClean="0">
                <a:solidFill>
                  <a:sysClr val="windowText" lastClr="000000"/>
                </a:solidFill>
                <a:latin typeface="Calibri"/>
              </a:rPr>
              <a:t>Verification </a:t>
            </a:r>
            <a:r>
              <a:rPr lang="en-US" sz="2000" kern="0" dirty="0">
                <a:solidFill>
                  <a:sysClr val="windowText" lastClr="000000"/>
                </a:solidFill>
                <a:latin typeface="Calibri"/>
              </a:rPr>
              <a:t>during the transaction with </a:t>
            </a:r>
            <a:r>
              <a:rPr lang="en-US" sz="2000" kern="0" dirty="0" smtClean="0">
                <a:solidFill>
                  <a:sysClr val="windowText" lastClr="000000"/>
                </a:solidFill>
                <a:latin typeface="Calibri"/>
              </a:rPr>
              <a:t>the introduction </a:t>
            </a:r>
            <a:r>
              <a:rPr lang="en-US" sz="2000" kern="0" dirty="0">
                <a:solidFill>
                  <a:sysClr val="windowText" lastClr="000000"/>
                </a:solidFill>
                <a:latin typeface="Calibri"/>
              </a:rPr>
              <a:t>of Offline PIN capability</a:t>
            </a:r>
            <a:r>
              <a:rPr lang="en-US" sz="2000" kern="0" dirty="0" smtClean="0">
                <a:solidFill>
                  <a:sysClr val="windowText" lastClr="000000"/>
                </a:solidFill>
                <a:latin typeface="Calibri"/>
              </a:rPr>
              <a:t>.  </a:t>
            </a:r>
          </a:p>
          <a:p>
            <a:pPr marL="342900" indent="-342900">
              <a:buFont typeface="Arial" pitchFamily="34" charset="0"/>
              <a:buChar char="•"/>
            </a:pPr>
            <a:r>
              <a:rPr lang="en-US" sz="2000" kern="0" dirty="0" smtClean="0">
                <a:solidFill>
                  <a:sysClr val="windowText" lastClr="000000"/>
                </a:solidFill>
                <a:latin typeface="Calibri"/>
              </a:rPr>
              <a:t>Offline PIN:</a:t>
            </a:r>
          </a:p>
          <a:p>
            <a:pPr marL="800100" lvl="1" indent="-342900">
              <a:buFont typeface="Arial" pitchFamily="34" charset="0"/>
              <a:buChar char="•"/>
            </a:pPr>
            <a:r>
              <a:rPr lang="en-US" sz="2000" kern="0" dirty="0" smtClean="0">
                <a:solidFill>
                  <a:sysClr val="windowText" lastClr="000000"/>
                </a:solidFill>
                <a:latin typeface="Calibri"/>
              </a:rPr>
              <a:t>Removes </a:t>
            </a:r>
            <a:r>
              <a:rPr lang="en-US" sz="2000" kern="0" dirty="0">
                <a:solidFill>
                  <a:sysClr val="windowText" lastClr="000000"/>
                </a:solidFill>
                <a:latin typeface="Calibri"/>
              </a:rPr>
              <a:t>the requirement for Merchants to store physical </a:t>
            </a:r>
            <a:r>
              <a:rPr lang="en-US" sz="2000" kern="0" dirty="0" smtClean="0">
                <a:solidFill>
                  <a:sysClr val="windowText" lastClr="000000"/>
                </a:solidFill>
                <a:latin typeface="Calibri"/>
              </a:rPr>
              <a:t>signatures.</a:t>
            </a:r>
          </a:p>
          <a:p>
            <a:pPr marL="800100" lvl="1" indent="-342900">
              <a:buFont typeface="Arial" pitchFamily="34" charset="0"/>
              <a:buChar char="•"/>
            </a:pPr>
            <a:r>
              <a:rPr lang="en-US" sz="2000" kern="0" dirty="0" smtClean="0">
                <a:solidFill>
                  <a:sysClr val="windowText" lastClr="000000"/>
                </a:solidFill>
                <a:latin typeface="Calibri"/>
              </a:rPr>
              <a:t>Reduces </a:t>
            </a:r>
            <a:r>
              <a:rPr lang="en-US" sz="2000" kern="0" dirty="0">
                <a:solidFill>
                  <a:sysClr val="windowText" lastClr="000000"/>
                </a:solidFill>
                <a:latin typeface="Calibri"/>
              </a:rPr>
              <a:t>potential for lost and stolen card </a:t>
            </a:r>
            <a:r>
              <a:rPr lang="en-US" sz="2000" kern="0" dirty="0" smtClean="0">
                <a:solidFill>
                  <a:sysClr val="windowText" lastClr="000000"/>
                </a:solidFill>
                <a:latin typeface="Calibri"/>
              </a:rPr>
              <a:t>fraud.</a:t>
            </a:r>
          </a:p>
          <a:p>
            <a:pPr marL="800100" lvl="1" indent="-342900">
              <a:buFont typeface="Arial" pitchFamily="34" charset="0"/>
              <a:buChar char="•"/>
            </a:pPr>
            <a:r>
              <a:rPr lang="en-US" sz="2000" kern="0" dirty="0" smtClean="0">
                <a:solidFill>
                  <a:sysClr val="windowText" lastClr="000000"/>
                </a:solidFill>
                <a:latin typeface="Calibri"/>
              </a:rPr>
              <a:t>Does </a:t>
            </a:r>
            <a:r>
              <a:rPr lang="en-US" sz="2000" kern="0" dirty="0">
                <a:solidFill>
                  <a:sysClr val="windowText" lastClr="000000"/>
                </a:solidFill>
                <a:latin typeface="Calibri"/>
              </a:rPr>
              <a:t>not require the Acquirer to support the secure transmission of PIN </a:t>
            </a:r>
            <a:r>
              <a:rPr lang="en-US" sz="2000" kern="0" dirty="0" smtClean="0">
                <a:solidFill>
                  <a:sysClr val="windowText" lastClr="000000"/>
                </a:solidFill>
                <a:latin typeface="Calibri"/>
              </a:rPr>
              <a:t>data back </a:t>
            </a:r>
            <a:r>
              <a:rPr lang="en-US" sz="2000" kern="0" dirty="0">
                <a:solidFill>
                  <a:sysClr val="windowText" lastClr="000000"/>
                </a:solidFill>
                <a:latin typeface="Calibri"/>
              </a:rPr>
              <a:t>to the Issuer</a:t>
            </a:r>
            <a:r>
              <a:rPr lang="en-US" sz="2000" kern="0" dirty="0" smtClean="0">
                <a:solidFill>
                  <a:sysClr val="windowText" lastClr="000000"/>
                </a:solidFill>
                <a:latin typeface="Calibri"/>
              </a:rPr>
              <a:t>. </a:t>
            </a:r>
          </a:p>
          <a:p>
            <a:pPr marL="800100" lvl="1" indent="-342900">
              <a:buFont typeface="Arial" pitchFamily="34" charset="0"/>
              <a:buChar char="•"/>
            </a:pPr>
            <a:r>
              <a:rPr lang="en-US" sz="2000" kern="0" dirty="0" smtClean="0">
                <a:solidFill>
                  <a:sysClr val="windowText" lastClr="000000"/>
                </a:solidFill>
                <a:latin typeface="Calibri"/>
              </a:rPr>
              <a:t>Can </a:t>
            </a:r>
            <a:r>
              <a:rPr lang="en-US" sz="2000" kern="0" dirty="0">
                <a:solidFill>
                  <a:sysClr val="windowText" lastClr="000000"/>
                </a:solidFill>
                <a:latin typeface="Calibri"/>
              </a:rPr>
              <a:t>further increase transaction throughput over written signature </a:t>
            </a:r>
            <a:r>
              <a:rPr lang="en-US" sz="2000" kern="0" dirty="0" smtClean="0">
                <a:solidFill>
                  <a:sysClr val="windowText" lastClr="000000"/>
                </a:solidFill>
                <a:latin typeface="Calibri"/>
              </a:rPr>
              <a:t>verification.</a:t>
            </a:r>
          </a:p>
          <a:p>
            <a:pPr marL="342900" indent="-342900">
              <a:buFont typeface="Arial" pitchFamily="34" charset="0"/>
              <a:buChar char="•"/>
            </a:pPr>
            <a:r>
              <a:rPr lang="en-US" sz="2000" kern="0" dirty="0" smtClean="0">
                <a:solidFill>
                  <a:sysClr val="windowText" lastClr="000000"/>
                </a:solidFill>
                <a:latin typeface="Calibri"/>
              </a:rPr>
              <a:t>Also provides </a:t>
            </a:r>
            <a:r>
              <a:rPr lang="en-US" sz="2000" kern="0" dirty="0">
                <a:solidFill>
                  <a:sysClr val="windowText" lastClr="000000"/>
                </a:solidFill>
                <a:latin typeface="Calibri"/>
              </a:rPr>
              <a:t>benefits for </a:t>
            </a:r>
            <a:r>
              <a:rPr lang="en-US" sz="2000" kern="0" dirty="0" smtClean="0">
                <a:solidFill>
                  <a:sysClr val="windowText" lastClr="000000"/>
                </a:solidFill>
                <a:latin typeface="Calibri"/>
              </a:rPr>
              <a:t>Merchants</a:t>
            </a:r>
            <a:r>
              <a:rPr lang="en-US" sz="2000" kern="0" dirty="0">
                <a:solidFill>
                  <a:sysClr val="windowText" lastClr="000000"/>
                </a:solidFill>
                <a:latin typeface="Calibri"/>
              </a:rPr>
              <a:t>, </a:t>
            </a:r>
            <a:r>
              <a:rPr lang="en-US" sz="2000" kern="0" dirty="0" smtClean="0">
                <a:solidFill>
                  <a:sysClr val="windowText" lastClr="000000"/>
                </a:solidFill>
                <a:latin typeface="Calibri"/>
              </a:rPr>
              <a:t>including:</a:t>
            </a:r>
          </a:p>
          <a:p>
            <a:pPr marL="800100" lvl="1" indent="-342900">
              <a:buFont typeface="Arial" pitchFamily="34" charset="0"/>
              <a:buChar char="•"/>
            </a:pPr>
            <a:r>
              <a:rPr lang="en-US" sz="2000" kern="0" dirty="0" smtClean="0">
                <a:solidFill>
                  <a:sysClr val="windowText" lastClr="000000"/>
                </a:solidFill>
                <a:latin typeface="Calibri"/>
              </a:rPr>
              <a:t>Reduced </a:t>
            </a:r>
            <a:r>
              <a:rPr lang="en-US" sz="2000" kern="0" dirty="0">
                <a:solidFill>
                  <a:sysClr val="windowText" lastClr="000000"/>
                </a:solidFill>
                <a:latin typeface="Calibri"/>
              </a:rPr>
              <a:t>authorization </a:t>
            </a:r>
            <a:r>
              <a:rPr lang="en-US" sz="2000" kern="0" dirty="0" smtClean="0">
                <a:solidFill>
                  <a:sysClr val="windowText" lastClr="000000"/>
                </a:solidFill>
                <a:latin typeface="Calibri"/>
              </a:rPr>
              <a:t>expenses.</a:t>
            </a:r>
          </a:p>
          <a:p>
            <a:pPr marL="800100" lvl="1" indent="-342900">
              <a:buFont typeface="Arial" pitchFamily="34" charset="0"/>
              <a:buChar char="•"/>
            </a:pPr>
            <a:r>
              <a:rPr lang="en-US" sz="2000" kern="0" dirty="0" smtClean="0">
                <a:solidFill>
                  <a:sysClr val="windowText" lastClr="000000"/>
                </a:solidFill>
                <a:latin typeface="Calibri"/>
              </a:rPr>
              <a:t>Reduced </a:t>
            </a:r>
            <a:r>
              <a:rPr lang="en-US" sz="2000" kern="0" dirty="0">
                <a:solidFill>
                  <a:sysClr val="windowText" lastClr="000000"/>
                </a:solidFill>
                <a:latin typeface="Calibri"/>
              </a:rPr>
              <a:t>transaction disputes and </a:t>
            </a:r>
            <a:r>
              <a:rPr lang="en-US" sz="2000" kern="0" dirty="0" smtClean="0">
                <a:solidFill>
                  <a:sysClr val="windowText" lastClr="000000"/>
                </a:solidFill>
                <a:latin typeface="Calibri"/>
              </a:rPr>
              <a:t>chargebacks.</a:t>
            </a:r>
          </a:p>
          <a:p>
            <a:pPr marL="800100" lvl="1" indent="-342900">
              <a:buFont typeface="Arial" pitchFamily="34" charset="0"/>
              <a:buChar char="•"/>
            </a:pPr>
            <a:r>
              <a:rPr lang="en-US" sz="2000" kern="0" dirty="0" smtClean="0">
                <a:solidFill>
                  <a:sysClr val="windowText" lastClr="000000"/>
                </a:solidFill>
                <a:latin typeface="Calibri"/>
              </a:rPr>
              <a:t>Increased </a:t>
            </a:r>
            <a:r>
              <a:rPr lang="en-US" sz="2000" kern="0" dirty="0">
                <a:solidFill>
                  <a:sysClr val="windowText" lastClr="000000"/>
                </a:solidFill>
                <a:latin typeface="Calibri"/>
              </a:rPr>
              <a:t>fraud protection through the use </a:t>
            </a:r>
            <a:r>
              <a:rPr lang="en-US" sz="2000" kern="0" dirty="0" smtClean="0">
                <a:solidFill>
                  <a:sysClr val="windowText" lastClr="000000"/>
                </a:solidFill>
                <a:latin typeface="Calibri"/>
              </a:rPr>
              <a:t>Offline </a:t>
            </a:r>
            <a:r>
              <a:rPr lang="en-US" sz="2000" kern="0" dirty="0">
                <a:solidFill>
                  <a:sysClr val="windowText" lastClr="000000"/>
                </a:solidFill>
                <a:latin typeface="Calibri"/>
              </a:rPr>
              <a:t>PIN </a:t>
            </a:r>
            <a:r>
              <a:rPr lang="en-US" sz="2000" kern="0" dirty="0" smtClean="0">
                <a:solidFill>
                  <a:sysClr val="windowText" lastClr="000000"/>
                </a:solidFill>
                <a:latin typeface="Calibri"/>
              </a:rPr>
              <a:t>at Unattended </a:t>
            </a:r>
            <a:r>
              <a:rPr lang="en-US" sz="2000" kern="0" dirty="0">
                <a:solidFill>
                  <a:sysClr val="windowText" lastClr="000000"/>
                </a:solidFill>
                <a:latin typeface="Calibri"/>
              </a:rPr>
              <a:t>Payment Terminals (UPTs).</a:t>
            </a: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55</a:t>
            </a:fld>
            <a:endParaRPr lang="de-DE" dirty="0">
              <a:latin typeface="Calibri"/>
              <a:cs typeface="+mn-cs"/>
            </a:endParaRPr>
          </a:p>
        </p:txBody>
      </p:sp>
    </p:spTree>
    <p:extLst>
      <p:ext uri="{BB962C8B-B14F-4D97-AF65-F5344CB8AC3E}">
        <p14:creationId xmlns:p14="http://schemas.microsoft.com/office/powerpoint/2010/main" val="3062126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2800" dirty="0">
                <a:solidFill>
                  <a:schemeClr val="tx2">
                    <a:lumMod val="75000"/>
                    <a:lumOff val="25000"/>
                  </a:schemeClr>
                </a:solidFill>
                <a:ea typeface="ＭＳ Ｐゴシック" pitchFamily="34" charset="-128"/>
              </a:rPr>
              <a:t>EMV Reduces </a:t>
            </a:r>
            <a:r>
              <a:rPr lang="en-US" sz="2800" dirty="0" smtClean="0">
                <a:solidFill>
                  <a:schemeClr val="tx2">
                    <a:lumMod val="75000"/>
                    <a:lumOff val="25000"/>
                  </a:schemeClr>
                </a:solidFill>
                <a:ea typeface="ＭＳ Ｐゴシック" pitchFamily="34" charset="-128"/>
              </a:rPr>
              <a:t>Fraud in Card Present Scenarios</a:t>
            </a:r>
            <a:endParaRPr lang="en-US" sz="2800" dirty="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12" name="Content Placeholder 5"/>
          <p:cNvGraphicFramePr>
            <a:graphicFrameLocks/>
          </p:cNvGraphicFramePr>
          <p:nvPr>
            <p:extLst>
              <p:ext uri="{D42A27DB-BD31-4B8C-83A1-F6EECF244321}">
                <p14:modId xmlns:p14="http://schemas.microsoft.com/office/powerpoint/2010/main" val="2641694227"/>
              </p:ext>
            </p:extLst>
          </p:nvPr>
        </p:nvGraphicFramePr>
        <p:xfrm>
          <a:off x="228600" y="1198909"/>
          <a:ext cx="8249984" cy="4678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AutoShape 7"/>
          <p:cNvSpPr>
            <a:spLocks noChangeArrowheads="1"/>
          </p:cNvSpPr>
          <p:nvPr/>
        </p:nvSpPr>
        <p:spPr bwMode="auto">
          <a:xfrm>
            <a:off x="228599" y="5257800"/>
            <a:ext cx="4312955" cy="990600"/>
          </a:xfrm>
          <a:prstGeom prst="roundRect">
            <a:avLst>
              <a:gd name="adj" fmla="val 16667"/>
            </a:avLst>
          </a:prstGeom>
          <a:noFill/>
          <a:ln w="25400" algn="ctr">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eaLnBrk="0" hangingPunct="0">
              <a:lnSpc>
                <a:spcPct val="90000"/>
              </a:lnSpc>
            </a:pPr>
            <a:endParaRPr lang="en-US" sz="2000">
              <a:solidFill>
                <a:srgbClr val="FF0000"/>
              </a:solidFill>
              <a:ea typeface="ＭＳ Ｐゴシック" pitchFamily="34" charset="-128"/>
            </a:endParaRPr>
          </a:p>
        </p:txBody>
      </p:sp>
      <p:sp>
        <p:nvSpPr>
          <p:cNvPr id="17" name="Rectangle 8"/>
          <p:cNvSpPr>
            <a:spLocks noChangeArrowheads="1"/>
          </p:cNvSpPr>
          <p:nvPr/>
        </p:nvSpPr>
        <p:spPr bwMode="auto">
          <a:xfrm>
            <a:off x="228600" y="5287963"/>
            <a:ext cx="4114800" cy="88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marL="171450" indent="-171450" defTabSz="914400" eaLnBrk="0" hangingPunct="0">
              <a:lnSpc>
                <a:spcPct val="90000"/>
              </a:lnSpc>
              <a:buFont typeface="Arial" charset="0"/>
              <a:buChar char="•"/>
            </a:pPr>
            <a:r>
              <a:rPr lang="en-US" sz="1200" dirty="0">
                <a:solidFill>
                  <a:srgbClr val="FF6600"/>
                </a:solidFill>
                <a:ea typeface="ＭＳ Ｐゴシック" pitchFamily="34" charset="-128"/>
              </a:rPr>
              <a:t>BOTH CARD</a:t>
            </a:r>
            <a:r>
              <a:rPr lang="en-US" sz="1200" dirty="0">
                <a:solidFill>
                  <a:srgbClr val="000000"/>
                </a:solidFill>
                <a:ea typeface="ＭＳ Ｐゴシック" pitchFamily="34" charset="-128"/>
              </a:rPr>
              <a:t> </a:t>
            </a:r>
            <a:r>
              <a:rPr lang="en-US" sz="1200" dirty="0">
                <a:solidFill>
                  <a:srgbClr val="FF6600"/>
                </a:solidFill>
                <a:ea typeface="ＭＳ Ｐゴシック" pitchFamily="34" charset="-128"/>
              </a:rPr>
              <a:t>&amp;</a:t>
            </a:r>
            <a:r>
              <a:rPr lang="en-US" sz="1200" dirty="0">
                <a:solidFill>
                  <a:srgbClr val="000000"/>
                </a:solidFill>
                <a:ea typeface="ＭＳ Ｐゴシック" pitchFamily="34" charset="-128"/>
              </a:rPr>
              <a:t> </a:t>
            </a:r>
            <a:r>
              <a:rPr lang="en-US" sz="1200" dirty="0">
                <a:solidFill>
                  <a:srgbClr val="FF6600"/>
                </a:solidFill>
                <a:ea typeface="ＭＳ Ｐゴシック" pitchFamily="34" charset="-128"/>
              </a:rPr>
              <a:t>TERMINAL capabilities impact authorization, authentication &amp; CVM’s used for any given transaction</a:t>
            </a:r>
          </a:p>
          <a:p>
            <a:pPr marL="171450" indent="-171450" defTabSz="914400" eaLnBrk="0" hangingPunct="0">
              <a:lnSpc>
                <a:spcPct val="90000"/>
              </a:lnSpc>
              <a:buFont typeface="Arial" charset="0"/>
              <a:buNone/>
            </a:pPr>
            <a:endParaRPr lang="en-US" sz="900" dirty="0">
              <a:solidFill>
                <a:srgbClr val="FF6600"/>
              </a:solidFill>
              <a:ea typeface="ＭＳ Ｐゴシック" pitchFamily="34" charset="-128"/>
            </a:endParaRPr>
          </a:p>
          <a:p>
            <a:pPr marL="171450" indent="-171450" defTabSz="914400" eaLnBrk="0" hangingPunct="0">
              <a:lnSpc>
                <a:spcPct val="90000"/>
              </a:lnSpc>
              <a:buFont typeface="Arial" charset="0"/>
              <a:buChar char="•"/>
            </a:pPr>
            <a:r>
              <a:rPr lang="en-US" sz="1200" dirty="0">
                <a:solidFill>
                  <a:srgbClr val="FF6600"/>
                </a:solidFill>
                <a:ea typeface="ＭＳ Ｐゴシック" pitchFamily="34" charset="-128"/>
              </a:rPr>
              <a:t>Offline data authentication may still happen even though a transaction is ultimately sent online for approval</a:t>
            </a: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56</a:t>
            </a:fld>
            <a:endParaRPr lang="de-DE" dirty="0">
              <a:latin typeface="Calibri"/>
              <a:cs typeface="+mn-cs"/>
            </a:endParaRPr>
          </a:p>
        </p:txBody>
      </p:sp>
    </p:spTree>
    <p:extLst>
      <p:ext uri="{BB962C8B-B14F-4D97-AF65-F5344CB8AC3E}">
        <p14:creationId xmlns:p14="http://schemas.microsoft.com/office/powerpoint/2010/main" val="1416608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359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EMV Environment</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2" name="Rounded Rectangle 51"/>
          <p:cNvSpPr/>
          <p:nvPr/>
        </p:nvSpPr>
        <p:spPr>
          <a:xfrm>
            <a:off x="379601" y="1473136"/>
            <a:ext cx="1121027" cy="714380"/>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ysClr val="window" lastClr="FFFFFF"/>
                </a:solidFill>
                <a:effectLst/>
                <a:uLnTx/>
                <a:uFillTx/>
                <a:latin typeface="Calibri" pitchFamily="34" charset="0"/>
              </a:rPr>
              <a:t>Mag</a:t>
            </a:r>
            <a:r>
              <a:rPr lang="en-AU" sz="1600" kern="0" dirty="0" smtClean="0">
                <a:solidFill>
                  <a:sysClr val="window" lastClr="FFFFFF"/>
                </a:solidFill>
                <a:latin typeface="Calibri" pitchFamily="34" charset="0"/>
              </a:rPr>
              <a:t>-</a:t>
            </a:r>
            <a:r>
              <a:rPr kumimoji="0" lang="en-AU" sz="1600" b="0" i="0" u="none" strike="noStrike" kern="0" cap="none" spc="0" normalizeH="0" baseline="0" noProof="0" dirty="0" smtClean="0">
                <a:ln>
                  <a:noFill/>
                </a:ln>
                <a:solidFill>
                  <a:sysClr val="window" lastClr="FFFFFF"/>
                </a:solidFill>
                <a:effectLst/>
                <a:uLnTx/>
                <a:uFillTx/>
                <a:latin typeface="Calibri" pitchFamily="34" charset="0"/>
              </a:rPr>
              <a:t>stripe Card</a:t>
            </a:r>
            <a:endParaRPr kumimoji="0" lang="en-AU" sz="1600" b="0" i="0" u="none" strike="noStrike" kern="0" cap="none" spc="0" normalizeH="0" baseline="0" noProof="0" dirty="0">
              <a:ln>
                <a:noFill/>
              </a:ln>
              <a:solidFill>
                <a:sysClr val="window" lastClr="FFFFFF"/>
              </a:solidFill>
              <a:effectLst/>
              <a:uLnTx/>
              <a:uFillTx/>
              <a:latin typeface="Calibri" pitchFamily="34" charset="0"/>
            </a:endParaRPr>
          </a:p>
        </p:txBody>
      </p:sp>
      <p:sp>
        <p:nvSpPr>
          <p:cNvPr id="53" name="Rounded Rectangle 52"/>
          <p:cNvSpPr/>
          <p:nvPr/>
        </p:nvSpPr>
        <p:spPr>
          <a:xfrm>
            <a:off x="3808625" y="1473136"/>
            <a:ext cx="1121027" cy="3286148"/>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Acquirer</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sp>
        <p:nvSpPr>
          <p:cNvPr id="54" name="Rounded Rectangle 53"/>
          <p:cNvSpPr/>
          <p:nvPr/>
        </p:nvSpPr>
        <p:spPr>
          <a:xfrm>
            <a:off x="2094113" y="1473136"/>
            <a:ext cx="1121027" cy="714380"/>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CAD / Terminal</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sp>
        <p:nvSpPr>
          <p:cNvPr id="55" name="Rounded Rectangle 54"/>
          <p:cNvSpPr/>
          <p:nvPr/>
        </p:nvSpPr>
        <p:spPr>
          <a:xfrm>
            <a:off x="7369534" y="1473136"/>
            <a:ext cx="1121027" cy="3286148"/>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Issuer</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sp>
        <p:nvSpPr>
          <p:cNvPr id="56" name="Cloud 55"/>
          <p:cNvSpPr/>
          <p:nvPr/>
        </p:nvSpPr>
        <p:spPr>
          <a:xfrm>
            <a:off x="5193423" y="2473268"/>
            <a:ext cx="1912340" cy="1928826"/>
          </a:xfrm>
          <a:prstGeom prst="cloud">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(Visa, MasterCard, Amex, JCB, etc)</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cxnSp>
        <p:nvCxnSpPr>
          <p:cNvPr id="57" name="Straight Arrow Connector 56"/>
          <p:cNvCxnSpPr/>
          <p:nvPr/>
        </p:nvCxnSpPr>
        <p:spPr>
          <a:xfrm>
            <a:off x="1500628" y="1687450"/>
            <a:ext cx="593485" cy="1588"/>
          </a:xfrm>
          <a:prstGeom prst="straightConnector1">
            <a:avLst/>
          </a:prstGeom>
          <a:noFill/>
          <a:ln w="25400" cap="flat" cmpd="sng" algn="ctr">
            <a:solidFill>
              <a:sysClr val="windowText" lastClr="000000"/>
            </a:solidFill>
            <a:prstDash val="solid"/>
            <a:tailEnd type="arrow"/>
          </a:ln>
          <a:effectLst/>
        </p:spPr>
      </p:cxnSp>
      <p:sp>
        <p:nvSpPr>
          <p:cNvPr id="58" name="Rounded Rectangle 57"/>
          <p:cNvSpPr/>
          <p:nvPr/>
        </p:nvSpPr>
        <p:spPr>
          <a:xfrm>
            <a:off x="379601" y="2330393"/>
            <a:ext cx="1121027" cy="2428892"/>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 EMV Card</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sp>
        <p:nvSpPr>
          <p:cNvPr id="59" name="Rounded Rectangle 58"/>
          <p:cNvSpPr/>
          <p:nvPr/>
        </p:nvSpPr>
        <p:spPr>
          <a:xfrm>
            <a:off x="2094113" y="2330393"/>
            <a:ext cx="1121027" cy="2428892"/>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CAD / Terminal</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cxnSp>
        <p:nvCxnSpPr>
          <p:cNvPr id="60" name="Straight Arrow Connector 59"/>
          <p:cNvCxnSpPr/>
          <p:nvPr/>
        </p:nvCxnSpPr>
        <p:spPr>
          <a:xfrm>
            <a:off x="3215140" y="1687450"/>
            <a:ext cx="593485" cy="1588"/>
          </a:xfrm>
          <a:prstGeom prst="straightConnector1">
            <a:avLst/>
          </a:prstGeom>
          <a:noFill/>
          <a:ln w="25400" cap="flat" cmpd="sng" algn="ctr">
            <a:solidFill>
              <a:sysClr val="windowText" lastClr="000000"/>
            </a:solidFill>
            <a:prstDash val="solid"/>
            <a:tailEnd type="arrow"/>
          </a:ln>
          <a:effectLst/>
        </p:spPr>
      </p:cxnSp>
      <p:cxnSp>
        <p:nvCxnSpPr>
          <p:cNvPr id="61" name="Straight Arrow Connector 60"/>
          <p:cNvCxnSpPr/>
          <p:nvPr/>
        </p:nvCxnSpPr>
        <p:spPr>
          <a:xfrm rot="16200000" flipH="1">
            <a:off x="4860961" y="1827579"/>
            <a:ext cx="928694" cy="791313"/>
          </a:xfrm>
          <a:prstGeom prst="straightConnector1">
            <a:avLst/>
          </a:prstGeom>
          <a:noFill/>
          <a:ln w="25400" cap="flat" cmpd="sng" algn="ctr">
            <a:solidFill>
              <a:sysClr val="windowText" lastClr="000000"/>
            </a:solidFill>
            <a:prstDash val="solid"/>
            <a:tailEnd type="arrow"/>
          </a:ln>
          <a:effectLst/>
        </p:spPr>
      </p:cxnSp>
      <p:cxnSp>
        <p:nvCxnSpPr>
          <p:cNvPr id="62" name="Straight Arrow Connector 61"/>
          <p:cNvCxnSpPr/>
          <p:nvPr/>
        </p:nvCxnSpPr>
        <p:spPr>
          <a:xfrm rot="5400000" flipH="1" flipV="1">
            <a:off x="6748573" y="1995183"/>
            <a:ext cx="714380" cy="527542"/>
          </a:xfrm>
          <a:prstGeom prst="straightConnector1">
            <a:avLst/>
          </a:prstGeom>
          <a:noFill/>
          <a:ln w="25400" cap="flat" cmpd="sng" algn="ctr">
            <a:solidFill>
              <a:sysClr val="windowText" lastClr="000000"/>
            </a:solidFill>
            <a:prstDash val="solid"/>
            <a:tailEnd type="arrow"/>
          </a:ln>
          <a:effectLst/>
        </p:spPr>
      </p:cxnSp>
      <p:cxnSp>
        <p:nvCxnSpPr>
          <p:cNvPr id="63" name="Straight Arrow Connector 62"/>
          <p:cNvCxnSpPr/>
          <p:nvPr/>
        </p:nvCxnSpPr>
        <p:spPr>
          <a:xfrm rot="5400000">
            <a:off x="6852982" y="2242469"/>
            <a:ext cx="571504" cy="461599"/>
          </a:xfrm>
          <a:prstGeom prst="straightConnector1">
            <a:avLst/>
          </a:prstGeom>
          <a:noFill/>
          <a:ln w="25400" cap="flat" cmpd="sng" algn="ctr">
            <a:solidFill>
              <a:srgbClr val="4F81BD">
                <a:shade val="95000"/>
                <a:satMod val="105000"/>
              </a:srgbClr>
            </a:solidFill>
            <a:prstDash val="solid"/>
            <a:tailEnd type="arrow"/>
          </a:ln>
          <a:effectLst/>
        </p:spPr>
      </p:cxnSp>
      <p:cxnSp>
        <p:nvCxnSpPr>
          <p:cNvPr id="64" name="Straight Arrow Connector 63"/>
          <p:cNvCxnSpPr/>
          <p:nvPr/>
        </p:nvCxnSpPr>
        <p:spPr>
          <a:xfrm rot="16200000" flipV="1">
            <a:off x="4866457" y="2036397"/>
            <a:ext cx="785818" cy="659428"/>
          </a:xfrm>
          <a:prstGeom prst="straightConnector1">
            <a:avLst/>
          </a:prstGeom>
          <a:noFill/>
          <a:ln w="25400" cap="flat" cmpd="sng" algn="ctr">
            <a:solidFill>
              <a:srgbClr val="4F81BD">
                <a:shade val="95000"/>
                <a:satMod val="105000"/>
              </a:srgbClr>
            </a:solidFill>
            <a:prstDash val="solid"/>
            <a:tailEnd type="arrow"/>
          </a:ln>
          <a:effectLst/>
        </p:spPr>
      </p:cxnSp>
      <p:cxnSp>
        <p:nvCxnSpPr>
          <p:cNvPr id="65" name="Straight Arrow Connector 64"/>
          <p:cNvCxnSpPr/>
          <p:nvPr/>
        </p:nvCxnSpPr>
        <p:spPr>
          <a:xfrm rot="10800000">
            <a:off x="3215140" y="1830326"/>
            <a:ext cx="593485" cy="1588"/>
          </a:xfrm>
          <a:prstGeom prst="straightConnector1">
            <a:avLst/>
          </a:prstGeom>
          <a:noFill/>
          <a:ln w="25400" cap="flat" cmpd="sng" algn="ctr">
            <a:solidFill>
              <a:srgbClr val="4F81BD">
                <a:shade val="95000"/>
                <a:satMod val="105000"/>
              </a:srgbClr>
            </a:solidFill>
            <a:prstDash val="solid"/>
            <a:tailEnd type="arrow"/>
          </a:ln>
          <a:effectLst/>
        </p:spPr>
      </p:cxnSp>
      <p:sp>
        <p:nvSpPr>
          <p:cNvPr id="66" name="Left-Right Arrow 65"/>
          <p:cNvSpPr/>
          <p:nvPr/>
        </p:nvSpPr>
        <p:spPr>
          <a:xfrm>
            <a:off x="1500628" y="2759020"/>
            <a:ext cx="593485" cy="285752"/>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 lastClr="FFFFFF"/>
              </a:solidFill>
              <a:effectLst/>
              <a:uLnTx/>
              <a:uFillTx/>
              <a:latin typeface="Calibri" pitchFamily="34" charset="0"/>
            </a:endParaRPr>
          </a:p>
        </p:txBody>
      </p:sp>
      <p:cxnSp>
        <p:nvCxnSpPr>
          <p:cNvPr id="67" name="Straight Arrow Connector 66"/>
          <p:cNvCxnSpPr/>
          <p:nvPr/>
        </p:nvCxnSpPr>
        <p:spPr>
          <a:xfrm>
            <a:off x="3215140" y="3116210"/>
            <a:ext cx="593485" cy="1588"/>
          </a:xfrm>
          <a:prstGeom prst="straightConnector1">
            <a:avLst/>
          </a:prstGeom>
          <a:noFill/>
          <a:ln w="25400" cap="flat" cmpd="sng" algn="ctr">
            <a:solidFill>
              <a:sysClr val="windowText" lastClr="000000"/>
            </a:solidFill>
            <a:prstDash val="solid"/>
            <a:tailEnd type="arrow"/>
          </a:ln>
          <a:effectLst/>
        </p:spPr>
      </p:cxnSp>
      <p:cxnSp>
        <p:nvCxnSpPr>
          <p:cNvPr id="68" name="Straight Arrow Connector 67"/>
          <p:cNvCxnSpPr/>
          <p:nvPr/>
        </p:nvCxnSpPr>
        <p:spPr>
          <a:xfrm>
            <a:off x="4929652" y="3187648"/>
            <a:ext cx="329714" cy="1588"/>
          </a:xfrm>
          <a:prstGeom prst="straightConnector1">
            <a:avLst/>
          </a:prstGeom>
          <a:noFill/>
          <a:ln w="25400" cap="flat" cmpd="sng" algn="ctr">
            <a:solidFill>
              <a:sysClr val="windowText" lastClr="000000"/>
            </a:solidFill>
            <a:prstDash val="solid"/>
            <a:tailEnd type="arrow"/>
          </a:ln>
          <a:effectLst/>
        </p:spPr>
      </p:cxnSp>
      <p:cxnSp>
        <p:nvCxnSpPr>
          <p:cNvPr id="69" name="Straight Arrow Connector 68"/>
          <p:cNvCxnSpPr/>
          <p:nvPr/>
        </p:nvCxnSpPr>
        <p:spPr>
          <a:xfrm>
            <a:off x="7039820" y="3187648"/>
            <a:ext cx="329714" cy="1588"/>
          </a:xfrm>
          <a:prstGeom prst="straightConnector1">
            <a:avLst/>
          </a:prstGeom>
          <a:noFill/>
          <a:ln w="25400" cap="flat" cmpd="sng" algn="ctr">
            <a:solidFill>
              <a:sysClr val="windowText" lastClr="000000"/>
            </a:solidFill>
            <a:prstDash val="solid"/>
            <a:tailEnd type="arrow"/>
          </a:ln>
          <a:effectLst/>
        </p:spPr>
      </p:cxnSp>
      <p:cxnSp>
        <p:nvCxnSpPr>
          <p:cNvPr id="70" name="Straight Arrow Connector 69"/>
          <p:cNvCxnSpPr/>
          <p:nvPr/>
        </p:nvCxnSpPr>
        <p:spPr>
          <a:xfrm rot="10800000">
            <a:off x="7105763" y="3401962"/>
            <a:ext cx="263771" cy="1588"/>
          </a:xfrm>
          <a:prstGeom prst="straightConnector1">
            <a:avLst/>
          </a:prstGeom>
          <a:noFill/>
          <a:ln w="25400" cap="flat" cmpd="sng" algn="ctr">
            <a:solidFill>
              <a:srgbClr val="4F81BD">
                <a:shade val="95000"/>
                <a:satMod val="105000"/>
              </a:srgbClr>
            </a:solidFill>
            <a:prstDash val="solid"/>
            <a:tailEnd type="arrow"/>
          </a:ln>
          <a:effectLst/>
        </p:spPr>
      </p:cxnSp>
      <p:cxnSp>
        <p:nvCxnSpPr>
          <p:cNvPr id="71" name="Straight Arrow Connector 70"/>
          <p:cNvCxnSpPr/>
          <p:nvPr/>
        </p:nvCxnSpPr>
        <p:spPr>
          <a:xfrm rot="10800000">
            <a:off x="4929652" y="3401962"/>
            <a:ext cx="263771" cy="1588"/>
          </a:xfrm>
          <a:prstGeom prst="straightConnector1">
            <a:avLst/>
          </a:prstGeom>
          <a:noFill/>
          <a:ln w="25400" cap="flat" cmpd="sng" algn="ctr">
            <a:solidFill>
              <a:srgbClr val="4F81BD">
                <a:shade val="95000"/>
                <a:satMod val="105000"/>
              </a:srgbClr>
            </a:solidFill>
            <a:prstDash val="solid"/>
            <a:tailEnd type="arrow"/>
          </a:ln>
          <a:effectLst/>
        </p:spPr>
      </p:cxnSp>
      <p:cxnSp>
        <p:nvCxnSpPr>
          <p:cNvPr id="72" name="Straight Arrow Connector 71"/>
          <p:cNvCxnSpPr/>
          <p:nvPr/>
        </p:nvCxnSpPr>
        <p:spPr>
          <a:xfrm rot="10800000">
            <a:off x="3215140" y="3330524"/>
            <a:ext cx="593485" cy="1588"/>
          </a:xfrm>
          <a:prstGeom prst="straightConnector1">
            <a:avLst/>
          </a:prstGeom>
          <a:noFill/>
          <a:ln w="25400" cap="flat" cmpd="sng" algn="ctr">
            <a:solidFill>
              <a:srgbClr val="4F81BD">
                <a:shade val="95000"/>
                <a:satMod val="105000"/>
              </a:srgbClr>
            </a:solidFill>
            <a:prstDash val="solid"/>
            <a:tailEnd type="arrow"/>
          </a:ln>
          <a:effectLst/>
        </p:spPr>
      </p:cxnSp>
      <p:sp>
        <p:nvSpPr>
          <p:cNvPr id="73" name="Left-Right Arrow 72"/>
          <p:cNvSpPr/>
          <p:nvPr/>
        </p:nvSpPr>
        <p:spPr>
          <a:xfrm>
            <a:off x="1500628" y="3759152"/>
            <a:ext cx="593485" cy="285752"/>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 lastClr="FFFFFF"/>
              </a:solidFill>
              <a:effectLst/>
              <a:uLnTx/>
              <a:uFillTx/>
              <a:latin typeface="Calibri" pitchFamily="34" charset="0"/>
            </a:endParaRPr>
          </a:p>
        </p:txBody>
      </p:sp>
      <p:cxnSp>
        <p:nvCxnSpPr>
          <p:cNvPr id="74" name="Straight Arrow Connector 73"/>
          <p:cNvCxnSpPr/>
          <p:nvPr/>
        </p:nvCxnSpPr>
        <p:spPr>
          <a:xfrm>
            <a:off x="3215140" y="4329068"/>
            <a:ext cx="593485" cy="1588"/>
          </a:xfrm>
          <a:prstGeom prst="straightConnector1">
            <a:avLst/>
          </a:prstGeom>
          <a:noFill/>
          <a:ln w="25400" cap="flat" cmpd="sng" algn="ctr">
            <a:solidFill>
              <a:sysClr val="windowText" lastClr="000000"/>
            </a:solidFill>
            <a:prstDash val="sysDot"/>
            <a:headEnd type="arrow"/>
            <a:tailEnd type="arrow"/>
          </a:ln>
          <a:effectLst/>
        </p:spPr>
      </p:cxnSp>
      <p:sp>
        <p:nvSpPr>
          <p:cNvPr id="75" name="Right Brace 74"/>
          <p:cNvSpPr/>
          <p:nvPr/>
        </p:nvSpPr>
        <p:spPr>
          <a:xfrm rot="5400000">
            <a:off x="1654494" y="4531699"/>
            <a:ext cx="285752" cy="857256"/>
          </a:xfrm>
          <a:prstGeom prst="rightBrace">
            <a:avLst>
              <a:gd name="adj1" fmla="val 8333"/>
              <a:gd name="adj2" fmla="val 48549"/>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pitchFamily="34" charset="0"/>
            </a:endParaRPr>
          </a:p>
        </p:txBody>
      </p:sp>
      <p:sp>
        <p:nvSpPr>
          <p:cNvPr id="76" name="TextBox 75"/>
          <p:cNvSpPr txBox="1"/>
          <p:nvPr/>
        </p:nvSpPr>
        <p:spPr>
          <a:xfrm>
            <a:off x="545285" y="5163628"/>
            <a:ext cx="862737"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VIS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M/Chip</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EMV CPA</a:t>
            </a:r>
            <a:endParaRPr kumimoji="0" lang="en-AU" sz="1800" b="0" i="0" u="none" strike="noStrike" kern="0" cap="none" spc="0" normalizeH="0" baseline="0" noProof="0" dirty="0">
              <a:ln>
                <a:noFill/>
              </a:ln>
              <a:solidFill>
                <a:sysClr val="windowText" lastClr="000000"/>
              </a:solidFill>
              <a:effectLst/>
              <a:uLnTx/>
              <a:uFillTx/>
              <a:latin typeface="Calibri" pitchFamily="34" charset="0"/>
            </a:endParaRPr>
          </a:p>
        </p:txBody>
      </p:sp>
      <p:sp>
        <p:nvSpPr>
          <p:cNvPr id="77" name="TextBox 76"/>
          <p:cNvSpPr txBox="1"/>
          <p:nvPr/>
        </p:nvSpPr>
        <p:spPr>
          <a:xfrm>
            <a:off x="1374839" y="5174642"/>
            <a:ext cx="857256"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EMV 4.3</a:t>
            </a:r>
            <a:endParaRPr kumimoji="0" lang="en-AU" sz="1400" b="0" i="0" u="none" strike="noStrike" kern="0" cap="none" spc="0" normalizeH="0" baseline="0" noProof="0" dirty="0">
              <a:ln>
                <a:noFill/>
              </a:ln>
              <a:solidFill>
                <a:sysClr val="windowText" lastClr="000000"/>
              </a:solidFill>
              <a:effectLst/>
              <a:uLnTx/>
              <a:uFillTx/>
              <a:latin typeface="Calibri" pitchFamily="34" charset="0"/>
            </a:endParaRPr>
          </a:p>
        </p:txBody>
      </p:sp>
      <p:sp>
        <p:nvSpPr>
          <p:cNvPr id="78" name="Right Brace 77"/>
          <p:cNvSpPr/>
          <p:nvPr/>
        </p:nvSpPr>
        <p:spPr>
          <a:xfrm rot="5400000">
            <a:off x="3369006" y="4544970"/>
            <a:ext cx="285752" cy="857256"/>
          </a:xfrm>
          <a:prstGeom prst="rightBrace">
            <a:avLst>
              <a:gd name="adj1" fmla="val 8333"/>
              <a:gd name="adj2" fmla="val 48549"/>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pitchFamily="34" charset="0"/>
            </a:endParaRPr>
          </a:p>
        </p:txBody>
      </p:sp>
      <p:cxnSp>
        <p:nvCxnSpPr>
          <p:cNvPr id="79" name="Straight Arrow Connector 78"/>
          <p:cNvCxnSpPr/>
          <p:nvPr/>
        </p:nvCxnSpPr>
        <p:spPr>
          <a:xfrm rot="16200000" flipH="1">
            <a:off x="743267" y="4996186"/>
            <a:ext cx="331318" cy="3567"/>
          </a:xfrm>
          <a:prstGeom prst="straightConnector1">
            <a:avLst/>
          </a:prstGeom>
          <a:noFill/>
          <a:ln w="25400" cap="flat" cmpd="sng" algn="ctr">
            <a:solidFill>
              <a:srgbClr val="4F81BD">
                <a:shade val="95000"/>
                <a:satMod val="105000"/>
              </a:srgbClr>
            </a:solidFill>
            <a:prstDash val="solid"/>
            <a:tailEnd type="arrow"/>
          </a:ln>
          <a:effectLst/>
        </p:spPr>
      </p:cxnSp>
      <p:cxnSp>
        <p:nvCxnSpPr>
          <p:cNvPr id="80" name="Straight Arrow Connector 79"/>
          <p:cNvCxnSpPr/>
          <p:nvPr/>
        </p:nvCxnSpPr>
        <p:spPr>
          <a:xfrm rot="16200000" flipH="1">
            <a:off x="875153" y="4994598"/>
            <a:ext cx="331318" cy="3567"/>
          </a:xfrm>
          <a:prstGeom prst="straightConnector1">
            <a:avLst/>
          </a:prstGeom>
          <a:noFill/>
          <a:ln w="25400" cap="flat" cmpd="sng" algn="ctr">
            <a:solidFill>
              <a:srgbClr val="4F81BD">
                <a:shade val="95000"/>
                <a:satMod val="105000"/>
              </a:srgbClr>
            </a:solidFill>
            <a:prstDash val="solid"/>
            <a:tailEnd type="arrow"/>
          </a:ln>
          <a:effectLst/>
        </p:spPr>
      </p:cxnSp>
      <p:sp>
        <p:nvSpPr>
          <p:cNvPr id="81" name="TextBox 80"/>
          <p:cNvSpPr txBox="1"/>
          <p:nvPr/>
        </p:nvSpPr>
        <p:spPr>
          <a:xfrm>
            <a:off x="2143776" y="5163628"/>
            <a:ext cx="1048685"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EMV 4.3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Visa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MasterCard</a:t>
            </a:r>
          </a:p>
        </p:txBody>
      </p:sp>
      <p:cxnSp>
        <p:nvCxnSpPr>
          <p:cNvPr id="82" name="Straight Arrow Connector 81"/>
          <p:cNvCxnSpPr/>
          <p:nvPr/>
        </p:nvCxnSpPr>
        <p:spPr>
          <a:xfrm rot="16200000" flipH="1">
            <a:off x="2457779" y="4996186"/>
            <a:ext cx="331318" cy="3567"/>
          </a:xfrm>
          <a:prstGeom prst="straightConnector1">
            <a:avLst/>
          </a:prstGeom>
          <a:noFill/>
          <a:ln w="25400" cap="flat" cmpd="sng" algn="ctr">
            <a:solidFill>
              <a:srgbClr val="4F81BD">
                <a:shade val="95000"/>
                <a:satMod val="105000"/>
              </a:srgbClr>
            </a:solidFill>
            <a:prstDash val="solid"/>
            <a:tailEnd type="arrow"/>
          </a:ln>
          <a:effectLst/>
        </p:spPr>
      </p:cxnSp>
      <p:cxnSp>
        <p:nvCxnSpPr>
          <p:cNvPr id="83" name="Straight Arrow Connector 82"/>
          <p:cNvCxnSpPr/>
          <p:nvPr/>
        </p:nvCxnSpPr>
        <p:spPr>
          <a:xfrm rot="16200000" flipH="1">
            <a:off x="2589665" y="4994598"/>
            <a:ext cx="331318" cy="3567"/>
          </a:xfrm>
          <a:prstGeom prst="straightConnector1">
            <a:avLst/>
          </a:prstGeom>
          <a:noFill/>
          <a:ln w="25400" cap="flat" cmpd="sng" algn="ctr">
            <a:solidFill>
              <a:srgbClr val="4F81BD">
                <a:shade val="95000"/>
                <a:satMod val="105000"/>
              </a:srgbClr>
            </a:solidFill>
            <a:prstDash val="solid"/>
            <a:tailEnd type="arrow"/>
          </a:ln>
          <a:effectLst/>
        </p:spPr>
      </p:cxnSp>
      <p:sp>
        <p:nvSpPr>
          <p:cNvPr id="84" name="TextBox 83"/>
          <p:cNvSpPr txBox="1"/>
          <p:nvPr/>
        </p:nvSpPr>
        <p:spPr>
          <a:xfrm>
            <a:off x="3118605" y="5163628"/>
            <a:ext cx="795411"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ISO8583</a:t>
            </a:r>
          </a:p>
          <a:p>
            <a:pPr lvl="0" algn="ctr"/>
            <a:r>
              <a:rPr lang="en-AU" sz="1400" kern="0" dirty="0" smtClean="0">
                <a:solidFill>
                  <a:sysClr val="windowText" lastClr="000000"/>
                </a:solidFill>
                <a:latin typeface="Calibri" pitchFamily="34" charset="0"/>
              </a:rPr>
              <a:t>AS2805</a:t>
            </a:r>
            <a:endParaRPr kumimoji="0" lang="en-AU" sz="1400" b="0" i="0" u="none" strike="noStrike" kern="0" cap="none" spc="0" normalizeH="0" baseline="0" noProof="0" dirty="0" smtClean="0">
              <a:ln>
                <a:noFill/>
              </a:ln>
              <a:solidFill>
                <a:sysClr val="windowText" lastClr="000000"/>
              </a:solidFill>
              <a:effectLst/>
              <a:uLnTx/>
              <a:uFillTx/>
              <a:latin typeface="Calibri" pitchFamily="34" charset="0"/>
            </a:endParaRPr>
          </a:p>
        </p:txBody>
      </p:sp>
      <p:sp>
        <p:nvSpPr>
          <p:cNvPr id="85" name="Right Brace 84"/>
          <p:cNvSpPr/>
          <p:nvPr/>
        </p:nvSpPr>
        <p:spPr>
          <a:xfrm rot="5400000">
            <a:off x="6006717" y="3687714"/>
            <a:ext cx="285752" cy="2571768"/>
          </a:xfrm>
          <a:prstGeom prst="rightBrace">
            <a:avLst>
              <a:gd name="adj1" fmla="val 8333"/>
              <a:gd name="adj2" fmla="val 48549"/>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pitchFamily="34" charset="0"/>
            </a:endParaRPr>
          </a:p>
        </p:txBody>
      </p:sp>
      <p:sp>
        <p:nvSpPr>
          <p:cNvPr id="86" name="TextBox 85"/>
          <p:cNvSpPr txBox="1"/>
          <p:nvPr/>
        </p:nvSpPr>
        <p:spPr>
          <a:xfrm>
            <a:off x="5638560" y="5163628"/>
            <a:ext cx="1114408"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ISO8583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Visa Base I/II</a:t>
            </a:r>
          </a:p>
          <a:p>
            <a:pPr lvl="0" algn="ctr"/>
            <a:r>
              <a:rPr lang="en-AU" sz="1400" kern="0" dirty="0" smtClean="0">
                <a:solidFill>
                  <a:sysClr val="windowText" lastClr="000000"/>
                </a:solidFill>
                <a:latin typeface="Calibri" pitchFamily="34" charset="0"/>
              </a:rPr>
              <a:t>AS2805</a:t>
            </a:r>
            <a:endParaRPr kumimoji="0" lang="en-AU" sz="1400" b="0" i="0" u="none" strike="noStrike" kern="0" cap="none" spc="0" normalizeH="0" baseline="0" noProof="0" dirty="0" smtClean="0">
              <a:ln>
                <a:noFill/>
              </a:ln>
              <a:solidFill>
                <a:sysClr val="windowText" lastClr="000000"/>
              </a:solidFill>
              <a:effectLst/>
              <a:uLnTx/>
              <a:uFillTx/>
              <a:latin typeface="Calibri" pitchFamily="34" charset="0"/>
            </a:endParaRPr>
          </a:p>
        </p:txBody>
      </p:sp>
      <p:sp>
        <p:nvSpPr>
          <p:cNvPr id="87" name="Line Callout 1 (Accent Bar) 86"/>
          <p:cNvSpPr/>
          <p:nvPr/>
        </p:nvSpPr>
        <p:spPr>
          <a:xfrm>
            <a:off x="4204281" y="5687978"/>
            <a:ext cx="1384798" cy="785818"/>
          </a:xfrm>
          <a:prstGeom prst="accentCallout1">
            <a:avLst>
              <a:gd name="adj1" fmla="val 58681"/>
              <a:gd name="adj2" fmla="val 1826"/>
              <a:gd name="adj3" fmla="val -173350"/>
              <a:gd name="adj4" fmla="val -46235"/>
            </a:avLst>
          </a:prstGeom>
          <a:noFill/>
          <a:ln w="25400" cap="flat" cmpd="sng" algn="ctr">
            <a:solidFill>
              <a:sysClr val="window" lastClr="FFFFFF">
                <a:lumMod val="65000"/>
              </a:sys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 lastClr="FFFFFF">
                    <a:lumMod val="65000"/>
                  </a:sysClr>
                </a:solidFill>
                <a:effectLst/>
                <a:uLnTx/>
                <a:uFillTx/>
                <a:latin typeface="Calibri" pitchFamily="34" charset="0"/>
              </a:rPr>
              <a:t>TC Upload (0320)</a:t>
            </a:r>
            <a:endParaRPr kumimoji="0" lang="en-AU" sz="1400" b="0" i="0" u="none" strike="noStrike" kern="0" cap="none" spc="0" normalizeH="0" baseline="0" noProof="0" dirty="0">
              <a:ln>
                <a:noFill/>
              </a:ln>
              <a:solidFill>
                <a:sysClr val="window" lastClr="FFFFFF">
                  <a:lumMod val="65000"/>
                </a:sysClr>
              </a:solidFill>
              <a:effectLst/>
              <a:uLnTx/>
              <a:uFillTx/>
              <a:latin typeface="Calibri" pitchFamily="34" charset="0"/>
            </a:endParaRP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57</a:t>
            </a:fld>
            <a:endParaRPr lang="de-DE" dirty="0">
              <a:latin typeface="Calibri"/>
              <a:cs typeface="+mn-cs"/>
            </a:endParaRPr>
          </a:p>
        </p:txBody>
      </p:sp>
    </p:spTree>
    <p:extLst>
      <p:ext uri="{BB962C8B-B14F-4D97-AF65-F5344CB8AC3E}">
        <p14:creationId xmlns:p14="http://schemas.microsoft.com/office/powerpoint/2010/main" val="2780233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Fallback Transactions</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TextBox 11"/>
          <p:cNvSpPr txBox="1"/>
          <p:nvPr/>
        </p:nvSpPr>
        <p:spPr>
          <a:xfrm>
            <a:off x="531935" y="1444487"/>
            <a:ext cx="7596554" cy="3724096"/>
          </a:xfrm>
          <a:prstGeom prst="rect">
            <a:avLst/>
          </a:prstGeom>
          <a:noFill/>
        </p:spPr>
        <p:txBody>
          <a:bodyPr wrap="square">
            <a:spAutoFit/>
          </a:bodyPr>
          <a:lstStyle/>
          <a:p>
            <a:pPr marL="342900" lvl="0" indent="-342900" algn="just">
              <a:spcBef>
                <a:spcPct val="20000"/>
              </a:spcBef>
              <a:buSzPct val="100000"/>
              <a:buBlip>
                <a:blip r:embed="rId2"/>
              </a:buBlip>
              <a:defRPr/>
            </a:pPr>
            <a:r>
              <a:rPr lang="en-US" sz="2000" kern="0" dirty="0" smtClean="0">
                <a:solidFill>
                  <a:sysClr val="windowText" lastClr="000000"/>
                </a:solidFill>
                <a:latin typeface="Calibri"/>
              </a:rPr>
              <a:t>Technical fall forwards</a:t>
            </a:r>
          </a:p>
          <a:p>
            <a:pPr marL="800100" lvl="1" indent="-342900" algn="just">
              <a:spcBef>
                <a:spcPct val="20000"/>
              </a:spcBef>
              <a:buSzPct val="100000"/>
              <a:buBlip>
                <a:blip r:embed="rId2"/>
              </a:buBlip>
              <a:defRPr/>
            </a:pPr>
            <a:r>
              <a:rPr lang="en-US" sz="2000" kern="0" dirty="0" smtClean="0">
                <a:solidFill>
                  <a:sysClr val="windowText" lastClr="000000"/>
                </a:solidFill>
                <a:latin typeface="Calibri"/>
              </a:rPr>
              <a:t>Contactless Chip </a:t>
            </a:r>
            <a:r>
              <a:rPr lang="en-US" sz="2000" kern="0" dirty="0" smtClean="0">
                <a:solidFill>
                  <a:sysClr val="windowText" lastClr="000000"/>
                </a:solidFill>
                <a:latin typeface="Calibri"/>
                <a:sym typeface="Wingdings" pitchFamily="2" charset="2"/>
              </a:rPr>
              <a:t></a:t>
            </a:r>
            <a:r>
              <a:rPr lang="en-US" sz="2000" kern="0" dirty="0" smtClean="0">
                <a:solidFill>
                  <a:sysClr val="windowText" lastClr="000000"/>
                </a:solidFill>
                <a:latin typeface="Calibri"/>
              </a:rPr>
              <a:t> Contact Chip</a:t>
            </a:r>
          </a:p>
          <a:p>
            <a:pPr marL="342900" lvl="0" indent="-342900" algn="just">
              <a:spcBef>
                <a:spcPct val="20000"/>
              </a:spcBef>
              <a:buSzPct val="100000"/>
              <a:buBlip>
                <a:blip r:embed="rId2"/>
              </a:buBlip>
              <a:defRPr/>
            </a:pPr>
            <a:r>
              <a:rPr lang="en-US" sz="2000" kern="0" dirty="0" smtClean="0">
                <a:solidFill>
                  <a:sysClr val="windowText" lastClr="000000"/>
                </a:solidFill>
                <a:latin typeface="Calibri"/>
              </a:rPr>
              <a:t>Technical Fallback</a:t>
            </a:r>
          </a:p>
          <a:p>
            <a:pPr marL="800100" lvl="1" indent="-342900" algn="just">
              <a:spcBef>
                <a:spcPct val="20000"/>
              </a:spcBef>
              <a:buSzPct val="100000"/>
              <a:buBlip>
                <a:blip r:embed="rId2"/>
              </a:buBlip>
              <a:defRPr/>
            </a:pPr>
            <a:r>
              <a:rPr lang="en-US" sz="2000" kern="0" dirty="0" smtClean="0">
                <a:solidFill>
                  <a:sysClr val="windowText" lastClr="000000"/>
                </a:solidFill>
                <a:latin typeface="Calibri"/>
              </a:rPr>
              <a:t>	Chip </a:t>
            </a:r>
            <a:r>
              <a:rPr lang="en-US" sz="2000" kern="0" dirty="0" smtClean="0">
                <a:solidFill>
                  <a:sysClr val="windowText" lastClr="000000"/>
                </a:solidFill>
                <a:latin typeface="Calibri"/>
                <a:sym typeface="Wingdings" pitchFamily="2" charset="2"/>
              </a:rPr>
              <a:t></a:t>
            </a:r>
            <a:r>
              <a:rPr lang="en-US" sz="2000" kern="0" dirty="0" smtClean="0">
                <a:solidFill>
                  <a:sysClr val="windowText" lastClr="000000"/>
                </a:solidFill>
                <a:latin typeface="Calibri"/>
              </a:rPr>
              <a:t> Magnetic Stripe </a:t>
            </a:r>
            <a:r>
              <a:rPr lang="en-US" sz="2000" kern="0" dirty="0" smtClean="0">
                <a:solidFill>
                  <a:sysClr val="windowText" lastClr="000000"/>
                </a:solidFill>
                <a:latin typeface="Calibri"/>
                <a:sym typeface="Wingdings" pitchFamily="2" charset="2"/>
              </a:rPr>
              <a:t></a:t>
            </a:r>
            <a:r>
              <a:rPr lang="en-US" sz="2000" kern="0" dirty="0" smtClean="0">
                <a:solidFill>
                  <a:sysClr val="windowText" lastClr="000000"/>
                </a:solidFill>
                <a:latin typeface="Calibri"/>
              </a:rPr>
              <a:t> Manual Entry</a:t>
            </a:r>
          </a:p>
          <a:p>
            <a:pPr marL="342900" lvl="0" indent="-342900" algn="just">
              <a:spcBef>
                <a:spcPct val="20000"/>
              </a:spcBef>
              <a:buSzPct val="100000"/>
              <a:buBlip>
                <a:blip r:embed="rId2"/>
              </a:buBlip>
              <a:defRPr/>
            </a:pPr>
            <a:r>
              <a:rPr lang="en-US" sz="2000" kern="0" dirty="0" smtClean="0">
                <a:solidFill>
                  <a:sysClr val="windowText" lastClr="000000"/>
                </a:solidFill>
                <a:latin typeface="Calibri"/>
              </a:rPr>
              <a:t>Electronic Fallback</a:t>
            </a:r>
          </a:p>
          <a:p>
            <a:pPr marL="800100" lvl="1" indent="-342900" algn="just">
              <a:spcBef>
                <a:spcPct val="20000"/>
              </a:spcBef>
              <a:buSzPct val="100000"/>
              <a:buBlip>
                <a:blip r:embed="rId2"/>
              </a:buBlip>
              <a:defRPr/>
            </a:pPr>
            <a:r>
              <a:rPr lang="en-US" sz="2000" kern="0" dirty="0" smtClean="0">
                <a:solidFill>
                  <a:sysClr val="windowText" lastClr="000000"/>
                </a:solidFill>
                <a:latin typeface="Calibri"/>
              </a:rPr>
              <a:t>Offline Transactions</a:t>
            </a:r>
          </a:p>
          <a:p>
            <a:pPr marL="800100" lvl="1" indent="-342900" algn="just">
              <a:spcBef>
                <a:spcPct val="20000"/>
              </a:spcBef>
              <a:buSzPct val="100000"/>
              <a:buBlip>
                <a:blip r:embed="rId2"/>
              </a:buBlip>
              <a:defRPr/>
            </a:pPr>
            <a:r>
              <a:rPr lang="en-US" sz="2000" kern="0" dirty="0" smtClean="0">
                <a:solidFill>
                  <a:sysClr val="windowText" lastClr="000000"/>
                </a:solidFill>
                <a:latin typeface="Calibri"/>
              </a:rPr>
              <a:t>Issuer/host unavailable </a:t>
            </a:r>
            <a:r>
              <a:rPr lang="en-US" sz="2000" kern="0" dirty="0" smtClean="0">
                <a:solidFill>
                  <a:sysClr val="windowText" lastClr="000000"/>
                </a:solidFill>
                <a:latin typeface="Calibri"/>
                <a:sym typeface="Wingdings" pitchFamily="2" charset="2"/>
              </a:rPr>
              <a:t></a:t>
            </a:r>
            <a:r>
              <a:rPr lang="en-US" sz="2000" kern="0" dirty="0" smtClean="0">
                <a:solidFill>
                  <a:sysClr val="windowText" lastClr="000000"/>
                </a:solidFill>
                <a:latin typeface="Calibri"/>
              </a:rPr>
              <a:t>Default Processing (Offline)</a:t>
            </a:r>
          </a:p>
          <a:p>
            <a:pPr marL="342900" lvl="0" indent="-342900" algn="just">
              <a:spcBef>
                <a:spcPct val="20000"/>
              </a:spcBef>
              <a:buSzPct val="100000"/>
              <a:buBlip>
                <a:blip r:embed="rId2"/>
              </a:buBlip>
              <a:defRPr/>
            </a:pPr>
            <a:r>
              <a:rPr lang="en-US" sz="2000" kern="0" dirty="0" smtClean="0">
                <a:solidFill>
                  <a:sysClr val="windowText" lastClr="000000"/>
                </a:solidFill>
                <a:latin typeface="Calibri"/>
              </a:rPr>
              <a:t>CVM Fallback </a:t>
            </a:r>
          </a:p>
          <a:p>
            <a:pPr marL="800100" lvl="1" indent="-342900" algn="just">
              <a:spcBef>
                <a:spcPct val="20000"/>
              </a:spcBef>
              <a:buSzPct val="100000"/>
              <a:buBlip>
                <a:blip r:embed="rId2"/>
              </a:buBlip>
              <a:defRPr/>
            </a:pPr>
            <a:r>
              <a:rPr lang="en-US" sz="2000" kern="0" dirty="0" smtClean="0">
                <a:solidFill>
                  <a:sysClr val="windowText" lastClr="000000"/>
                </a:solidFill>
                <a:latin typeface="Calibri"/>
              </a:rPr>
              <a:t>PIN bypassed, Signature required (Issuer requirement)</a:t>
            </a:r>
          </a:p>
          <a:p>
            <a:pPr marL="800100" lvl="1" indent="-342900" algn="just">
              <a:spcBef>
                <a:spcPct val="20000"/>
              </a:spcBef>
              <a:buSzPct val="100000"/>
              <a:buBlip>
                <a:blip r:embed="rId2"/>
              </a:buBlip>
              <a:defRPr/>
            </a:pPr>
            <a:r>
              <a:rPr lang="en-US" sz="2000" kern="0" dirty="0" smtClean="0">
                <a:solidFill>
                  <a:sysClr val="windowText" lastClr="000000"/>
                </a:solidFill>
                <a:latin typeface="Calibri"/>
              </a:rPr>
              <a:t>No CVM to Signature (Acquirer specific requirement)</a:t>
            </a: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58</a:t>
            </a:fld>
            <a:endParaRPr lang="de-DE" dirty="0">
              <a:latin typeface="Calibri"/>
              <a:cs typeface="+mn-cs"/>
            </a:endParaRPr>
          </a:p>
        </p:txBody>
      </p:sp>
    </p:spTree>
    <p:extLst>
      <p:ext uri="{BB962C8B-B14F-4D97-AF65-F5344CB8AC3E}">
        <p14:creationId xmlns:p14="http://schemas.microsoft.com/office/powerpoint/2010/main" val="396366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Technical Fallbacks</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6" name="Rounded Rectangle 35"/>
          <p:cNvSpPr/>
          <p:nvPr/>
        </p:nvSpPr>
        <p:spPr>
          <a:xfrm>
            <a:off x="3873554" y="1678666"/>
            <a:ext cx="1121027" cy="2643206"/>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a:ea typeface="+mn-ea"/>
                <a:cs typeface="+mn-cs"/>
              </a:rPr>
              <a:t>Acquirer</a:t>
            </a:r>
            <a:endParaRPr kumimoji="0" lang="en-AU"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7" name="Rounded Rectangle 36"/>
          <p:cNvSpPr/>
          <p:nvPr/>
        </p:nvSpPr>
        <p:spPr>
          <a:xfrm>
            <a:off x="7434463" y="1678666"/>
            <a:ext cx="1121027" cy="2643206"/>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a:ea typeface="+mn-ea"/>
                <a:cs typeface="+mn-cs"/>
              </a:rPr>
              <a:t>Issuer</a:t>
            </a:r>
            <a:endParaRPr kumimoji="0" lang="en-AU"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8" name="Cloud 37"/>
          <p:cNvSpPr/>
          <p:nvPr/>
        </p:nvSpPr>
        <p:spPr>
          <a:xfrm>
            <a:off x="5258352" y="1821542"/>
            <a:ext cx="1912340" cy="2428892"/>
          </a:xfrm>
          <a:prstGeom prst="cloud">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a:ea typeface="+mn-ea"/>
                <a:cs typeface="+mn-cs"/>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a:ea typeface="+mn-ea"/>
                <a:cs typeface="+mn-cs"/>
              </a:rPr>
              <a:t>(Visa, MasterCard, Amex ,JCB, etc)</a:t>
            </a:r>
            <a:endParaRPr kumimoji="0" lang="en-AU"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9" name="Rounded Rectangle 38"/>
          <p:cNvSpPr/>
          <p:nvPr/>
        </p:nvSpPr>
        <p:spPr>
          <a:xfrm>
            <a:off x="444530" y="1678666"/>
            <a:ext cx="1121027" cy="2643206"/>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a:ea typeface="+mn-ea"/>
                <a:cs typeface="+mn-cs"/>
              </a:rPr>
              <a:t> EMV Card</a:t>
            </a:r>
            <a:endParaRPr kumimoji="0" lang="en-AU"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0" name="Rounded Rectangle 39"/>
          <p:cNvSpPr/>
          <p:nvPr/>
        </p:nvSpPr>
        <p:spPr>
          <a:xfrm>
            <a:off x="2159042" y="1678666"/>
            <a:ext cx="1121027" cy="2643206"/>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a:ea typeface="+mn-ea"/>
                <a:cs typeface="+mn-cs"/>
              </a:rPr>
              <a:t>CAD / Terminal</a:t>
            </a:r>
            <a:endParaRPr kumimoji="0" lang="en-AU"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1" name="Left-Right Arrow 40"/>
          <p:cNvSpPr/>
          <p:nvPr/>
        </p:nvSpPr>
        <p:spPr>
          <a:xfrm>
            <a:off x="1565557" y="2035856"/>
            <a:ext cx="593485" cy="285752"/>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42" name="Straight Arrow Connector 41"/>
          <p:cNvCxnSpPr/>
          <p:nvPr/>
        </p:nvCxnSpPr>
        <p:spPr>
          <a:xfrm>
            <a:off x="3280069" y="2607360"/>
            <a:ext cx="593485" cy="1588"/>
          </a:xfrm>
          <a:prstGeom prst="straightConnector1">
            <a:avLst/>
          </a:prstGeom>
          <a:noFill/>
          <a:ln w="25400" cap="flat" cmpd="sng" algn="ctr">
            <a:solidFill>
              <a:sysClr val="windowText" lastClr="000000"/>
            </a:solidFill>
            <a:prstDash val="solid"/>
            <a:tailEnd type="arrow"/>
          </a:ln>
          <a:effectLst/>
        </p:spPr>
      </p:cxnSp>
      <p:cxnSp>
        <p:nvCxnSpPr>
          <p:cNvPr id="43" name="Straight Arrow Connector 42"/>
          <p:cNvCxnSpPr/>
          <p:nvPr/>
        </p:nvCxnSpPr>
        <p:spPr>
          <a:xfrm>
            <a:off x="4994581" y="2607360"/>
            <a:ext cx="461599" cy="1588"/>
          </a:xfrm>
          <a:prstGeom prst="straightConnector1">
            <a:avLst/>
          </a:prstGeom>
          <a:noFill/>
          <a:ln w="25400" cap="flat" cmpd="sng" algn="ctr">
            <a:solidFill>
              <a:sysClr val="windowText" lastClr="000000"/>
            </a:solidFill>
            <a:prstDash val="solid"/>
            <a:tailEnd type="arrow"/>
          </a:ln>
          <a:effectLst/>
        </p:spPr>
      </p:cxnSp>
      <p:cxnSp>
        <p:nvCxnSpPr>
          <p:cNvPr id="44" name="Straight Arrow Connector 43"/>
          <p:cNvCxnSpPr/>
          <p:nvPr/>
        </p:nvCxnSpPr>
        <p:spPr>
          <a:xfrm>
            <a:off x="7104749" y="2607360"/>
            <a:ext cx="329714" cy="1588"/>
          </a:xfrm>
          <a:prstGeom prst="straightConnector1">
            <a:avLst/>
          </a:prstGeom>
          <a:noFill/>
          <a:ln w="25400" cap="flat" cmpd="sng" algn="ctr">
            <a:solidFill>
              <a:sysClr val="windowText" lastClr="000000"/>
            </a:solidFill>
            <a:prstDash val="solid"/>
            <a:tailEnd type="arrow"/>
          </a:ln>
          <a:effectLst/>
        </p:spPr>
      </p:cxnSp>
      <p:cxnSp>
        <p:nvCxnSpPr>
          <p:cNvPr id="45" name="Straight Arrow Connector 44"/>
          <p:cNvCxnSpPr/>
          <p:nvPr/>
        </p:nvCxnSpPr>
        <p:spPr>
          <a:xfrm rot="10800000">
            <a:off x="7170692" y="2821674"/>
            <a:ext cx="263771" cy="1588"/>
          </a:xfrm>
          <a:prstGeom prst="straightConnector1">
            <a:avLst/>
          </a:prstGeom>
          <a:noFill/>
          <a:ln w="25400" cap="flat" cmpd="sng" algn="ctr">
            <a:solidFill>
              <a:srgbClr val="4F81BD">
                <a:shade val="95000"/>
                <a:satMod val="105000"/>
              </a:srgbClr>
            </a:solidFill>
            <a:prstDash val="solid"/>
            <a:tailEnd type="arrow"/>
          </a:ln>
          <a:effectLst/>
        </p:spPr>
      </p:cxnSp>
      <p:cxnSp>
        <p:nvCxnSpPr>
          <p:cNvPr id="46" name="Straight Arrow Connector 45"/>
          <p:cNvCxnSpPr/>
          <p:nvPr/>
        </p:nvCxnSpPr>
        <p:spPr>
          <a:xfrm rot="10800000">
            <a:off x="4994581" y="2821674"/>
            <a:ext cx="263771" cy="1588"/>
          </a:xfrm>
          <a:prstGeom prst="straightConnector1">
            <a:avLst/>
          </a:prstGeom>
          <a:noFill/>
          <a:ln w="25400" cap="flat" cmpd="sng" algn="ctr">
            <a:solidFill>
              <a:srgbClr val="4F81BD">
                <a:shade val="95000"/>
                <a:satMod val="105000"/>
              </a:srgbClr>
            </a:solidFill>
            <a:prstDash val="solid"/>
            <a:tailEnd type="arrow"/>
          </a:ln>
          <a:effectLst/>
        </p:spPr>
      </p:cxnSp>
      <p:cxnSp>
        <p:nvCxnSpPr>
          <p:cNvPr id="47" name="Straight Arrow Connector 46"/>
          <p:cNvCxnSpPr/>
          <p:nvPr/>
        </p:nvCxnSpPr>
        <p:spPr>
          <a:xfrm rot="10800000">
            <a:off x="3280069" y="2821674"/>
            <a:ext cx="593485" cy="1588"/>
          </a:xfrm>
          <a:prstGeom prst="straightConnector1">
            <a:avLst/>
          </a:prstGeom>
          <a:noFill/>
          <a:ln w="25400" cap="flat" cmpd="sng" algn="ctr">
            <a:solidFill>
              <a:srgbClr val="4F81BD">
                <a:shade val="95000"/>
                <a:satMod val="105000"/>
              </a:srgbClr>
            </a:solidFill>
            <a:prstDash val="solid"/>
            <a:tailEnd type="arrow"/>
          </a:ln>
          <a:effectLst/>
        </p:spPr>
      </p:cxnSp>
      <p:sp>
        <p:nvSpPr>
          <p:cNvPr id="48" name="Right Brace 47"/>
          <p:cNvSpPr/>
          <p:nvPr/>
        </p:nvSpPr>
        <p:spPr>
          <a:xfrm rot="5400000">
            <a:off x="1719423" y="4107558"/>
            <a:ext cx="285752" cy="857256"/>
          </a:xfrm>
          <a:prstGeom prst="rightBrace">
            <a:avLst>
              <a:gd name="adj1" fmla="val 8333"/>
              <a:gd name="adj2" fmla="val 48549"/>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 name="Right Brace 48"/>
          <p:cNvSpPr/>
          <p:nvPr/>
        </p:nvSpPr>
        <p:spPr>
          <a:xfrm rot="5400000">
            <a:off x="3433935" y="4107558"/>
            <a:ext cx="285752" cy="857256"/>
          </a:xfrm>
          <a:prstGeom prst="rightBrace">
            <a:avLst>
              <a:gd name="adj1" fmla="val 8333"/>
              <a:gd name="adj2" fmla="val 48549"/>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 name="Right Brace 49"/>
          <p:cNvSpPr/>
          <p:nvPr/>
        </p:nvSpPr>
        <p:spPr>
          <a:xfrm rot="5400000">
            <a:off x="5148447" y="4107558"/>
            <a:ext cx="285752" cy="857256"/>
          </a:xfrm>
          <a:prstGeom prst="rightBrace">
            <a:avLst>
              <a:gd name="adj1" fmla="val 8333"/>
              <a:gd name="adj2" fmla="val 48549"/>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 name="Right Brace 50"/>
          <p:cNvSpPr/>
          <p:nvPr/>
        </p:nvSpPr>
        <p:spPr>
          <a:xfrm rot="5400000">
            <a:off x="6994845" y="4107558"/>
            <a:ext cx="285752" cy="857256"/>
          </a:xfrm>
          <a:prstGeom prst="rightBrace">
            <a:avLst>
              <a:gd name="adj1" fmla="val 8333"/>
              <a:gd name="adj2" fmla="val 48549"/>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 name="TextBox 51"/>
          <p:cNvSpPr txBox="1"/>
          <p:nvPr/>
        </p:nvSpPr>
        <p:spPr>
          <a:xfrm>
            <a:off x="1301786" y="4750501"/>
            <a:ext cx="1108114" cy="147732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b="0" i="0" u="none" strike="noStrike" kern="0" cap="none" spc="0" normalizeH="0" baseline="0" noProof="0" dirty="0" smtClean="0">
                <a:ln>
                  <a:noFill/>
                </a:ln>
                <a:solidFill>
                  <a:sysClr val="windowText" lastClr="000000"/>
                </a:solidFill>
                <a:effectLst/>
                <a:uLnTx/>
                <a:uFillTx/>
                <a:latin typeface="Calibri" pitchFamily="34" charset="0"/>
                <a:cs typeface="Calibri" pitchFamily="34" charset="0"/>
              </a:rPr>
              <a:t>Track 2 Data from magnetic stripe</a:t>
            </a:r>
            <a:endParaRPr kumimoji="0" lang="en-AU" b="0" i="0" u="none" strike="noStrike" kern="0" cap="none" spc="0" normalizeH="0" baseline="0" noProof="0" dirty="0">
              <a:ln>
                <a:noFill/>
              </a:ln>
              <a:solidFill>
                <a:sysClr val="windowText" lastClr="000000"/>
              </a:solidFill>
              <a:effectLst/>
              <a:uLnTx/>
              <a:uFillTx/>
              <a:latin typeface="Calibri" pitchFamily="34" charset="0"/>
              <a:cs typeface="Calibri" pitchFamily="34" charset="0"/>
            </a:endParaRPr>
          </a:p>
        </p:txBody>
      </p:sp>
      <p:sp>
        <p:nvSpPr>
          <p:cNvPr id="53" name="TextBox 52"/>
          <p:cNvSpPr txBox="1"/>
          <p:nvPr/>
        </p:nvSpPr>
        <p:spPr>
          <a:xfrm>
            <a:off x="3082241" y="4750500"/>
            <a:ext cx="4550051"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b="1" i="0" u="none" strike="noStrike" kern="0" cap="none" spc="0" normalizeH="0" baseline="0" noProof="0" dirty="0" smtClean="0">
                <a:ln>
                  <a:noFill/>
                </a:ln>
                <a:solidFill>
                  <a:sysClr val="windowText" lastClr="000000"/>
                </a:solidFill>
                <a:effectLst/>
                <a:uLnTx/>
                <a:uFillTx/>
                <a:latin typeface="Calibri" pitchFamily="34" charset="0"/>
                <a:cs typeface="Calibri" pitchFamily="34" charset="0"/>
              </a:rPr>
              <a:t>Magnetic Stripe Transaction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b="0" i="0" u="none" strike="noStrike" kern="0" cap="none" spc="0" normalizeH="0" baseline="0" noProof="0" dirty="0" smtClean="0">
                <a:ln>
                  <a:noFill/>
                </a:ln>
                <a:solidFill>
                  <a:sysClr val="windowText" lastClr="000000"/>
                </a:solidFill>
                <a:effectLst/>
                <a:uLnTx/>
                <a:uFillTx/>
                <a:latin typeface="Calibri" pitchFamily="34" charset="0"/>
                <a:cs typeface="Calibri" pitchFamily="34" charset="0"/>
              </a:rPr>
              <a:t>POS Entry Mode (Track 2 from magnetic stripe), Terminal Capability Code (Chip capable terminal)</a:t>
            </a:r>
            <a:endParaRPr kumimoji="0" lang="en-AU" b="0" i="0" u="none" strike="noStrike" kern="0" cap="none" spc="0" normalizeH="0" baseline="0" noProof="0" dirty="0">
              <a:ln>
                <a:noFill/>
              </a:ln>
              <a:solidFill>
                <a:sysClr val="windowText" lastClr="000000"/>
              </a:solidFill>
              <a:effectLst/>
              <a:uLnTx/>
              <a:uFillTx/>
              <a:latin typeface="Calibri" pitchFamily="34" charset="0"/>
              <a:cs typeface="Calibri" pitchFamily="34" charset="0"/>
            </a:endParaRPr>
          </a:p>
        </p:txBody>
      </p:sp>
      <p:sp>
        <p:nvSpPr>
          <p:cNvPr id="54" name="Multiply 53"/>
          <p:cNvSpPr/>
          <p:nvPr/>
        </p:nvSpPr>
        <p:spPr>
          <a:xfrm>
            <a:off x="1697442" y="1750104"/>
            <a:ext cx="329714" cy="857256"/>
          </a:xfrm>
          <a:prstGeom prst="mathMultiply">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55" name="Straight Arrow Connector 54"/>
          <p:cNvCxnSpPr/>
          <p:nvPr/>
        </p:nvCxnSpPr>
        <p:spPr>
          <a:xfrm>
            <a:off x="1565557" y="2607360"/>
            <a:ext cx="593485" cy="1588"/>
          </a:xfrm>
          <a:prstGeom prst="straightConnector1">
            <a:avLst/>
          </a:prstGeom>
          <a:noFill/>
          <a:ln w="25400" cap="flat" cmpd="sng" algn="ctr">
            <a:solidFill>
              <a:sysClr val="windowText" lastClr="000000"/>
            </a:solidFill>
            <a:prstDash val="solid"/>
            <a:tailEnd type="arrow"/>
          </a:ln>
          <a:effectLst/>
        </p:spPr>
      </p:cxn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59</a:t>
            </a:fld>
            <a:endParaRPr lang="de-DE" dirty="0">
              <a:latin typeface="Calibri"/>
              <a:cs typeface="+mn-cs"/>
            </a:endParaRPr>
          </a:p>
        </p:txBody>
      </p:sp>
    </p:spTree>
    <p:extLst>
      <p:ext uri="{BB962C8B-B14F-4D97-AF65-F5344CB8AC3E}">
        <p14:creationId xmlns:p14="http://schemas.microsoft.com/office/powerpoint/2010/main" val="3883997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9"/>
          <p:cNvSpPr txBox="1">
            <a:spLocks/>
          </p:cNvSpPr>
          <p:nvPr/>
        </p:nvSpPr>
        <p:spPr bwMode="auto">
          <a:xfrm>
            <a:off x="0" y="152400"/>
            <a:ext cx="9159876" cy="533400"/>
          </a:xfrm>
          <a:prstGeom prst="rect">
            <a:avLst/>
          </a:prstGeom>
          <a:noFill/>
          <a:ln w="9525">
            <a:noFill/>
            <a:miter lim="800000"/>
            <a:headEnd/>
            <a:tailEnd/>
          </a:ln>
        </p:spPr>
        <p:txBody>
          <a:bodyPr anchor="ctr"/>
          <a:lstStyle/>
          <a:p>
            <a:pPr defTabSz="457200"/>
            <a:r>
              <a:rPr lang="en-US" sz="3200" dirty="0">
                <a:solidFill>
                  <a:schemeClr val="tx2">
                    <a:lumMod val="75000"/>
                    <a:lumOff val="25000"/>
                  </a:schemeClr>
                </a:solidFill>
                <a:latin typeface="+mj-lt"/>
                <a:ea typeface="ＭＳ Ｐゴシック" pitchFamily="34" charset="-128"/>
                <a:cs typeface="+mj-cs"/>
              </a:rPr>
              <a:t>Key</a:t>
            </a:r>
            <a:r>
              <a:rPr lang="en-US" sz="2000" b="1" dirty="0" smtClean="0">
                <a:latin typeface="Cambria" pitchFamily="18" charset="0"/>
              </a:rPr>
              <a:t> </a:t>
            </a:r>
            <a:r>
              <a:rPr lang="en-US" sz="3200" dirty="0" smtClean="0">
                <a:solidFill>
                  <a:schemeClr val="tx2">
                    <a:lumMod val="75000"/>
                    <a:lumOff val="25000"/>
                  </a:schemeClr>
                </a:solidFill>
                <a:latin typeface="+mj-lt"/>
                <a:ea typeface="ＭＳ Ｐゴシック" pitchFamily="34" charset="-128"/>
                <a:cs typeface="+mj-cs"/>
              </a:rPr>
              <a:t>Entities In Authorization Processing</a:t>
            </a:r>
            <a:endParaRPr lang="en-US" sz="3200" dirty="0">
              <a:solidFill>
                <a:schemeClr val="tx2">
                  <a:lumMod val="75000"/>
                  <a:lumOff val="25000"/>
                </a:schemeClr>
              </a:solidFill>
              <a:latin typeface="+mj-lt"/>
              <a:ea typeface="ＭＳ Ｐゴシック" pitchFamily="34" charset="-128"/>
              <a:cs typeface="+mj-cs"/>
            </a:endParaRPr>
          </a:p>
        </p:txBody>
      </p:sp>
      <p:sp>
        <p:nvSpPr>
          <p:cNvPr id="16" name="Rectangle 15"/>
          <p:cNvSpPr/>
          <p:nvPr/>
        </p:nvSpPr>
        <p:spPr>
          <a:xfrm>
            <a:off x="304800" y="1142449"/>
            <a:ext cx="8458200" cy="4662815"/>
          </a:xfrm>
          <a:prstGeom prst="rect">
            <a:avLst/>
          </a:prstGeom>
        </p:spPr>
        <p:txBody>
          <a:bodyPr wrap="square">
            <a:spAutoFit/>
          </a:bodyPr>
          <a:lstStyle/>
          <a:p>
            <a:pPr marL="285750" indent="-285750">
              <a:lnSpc>
                <a:spcPct val="150000"/>
              </a:lnSpc>
              <a:buSzPct val="85000"/>
              <a:buFont typeface="Arial" panose="020B0604020202020204" pitchFamily="34" charset="0"/>
              <a:buChar char="•"/>
            </a:pPr>
            <a:r>
              <a:rPr lang="en-US" dirty="0" smtClean="0"/>
              <a:t>Cardholders - Persons who are authorized to use credit cards for the payment of goods and services</a:t>
            </a:r>
          </a:p>
          <a:p>
            <a:pPr marL="285750" indent="-285750">
              <a:lnSpc>
                <a:spcPct val="150000"/>
              </a:lnSpc>
              <a:buSzPct val="85000"/>
              <a:buFont typeface="Arial" panose="020B0604020202020204" pitchFamily="34" charset="0"/>
              <a:buChar char="•"/>
            </a:pPr>
            <a:r>
              <a:rPr lang="en-US" dirty="0" smtClean="0"/>
              <a:t>Merchants - Firms which agree to accept credit cards for payment of goods and services</a:t>
            </a:r>
          </a:p>
          <a:p>
            <a:pPr marL="285750" indent="-285750">
              <a:lnSpc>
                <a:spcPct val="150000"/>
              </a:lnSpc>
              <a:buSzPct val="85000"/>
              <a:buFont typeface="Arial" panose="020B0604020202020204" pitchFamily="34" charset="0"/>
              <a:buChar char="•"/>
            </a:pPr>
            <a:r>
              <a:rPr lang="en-US" dirty="0" smtClean="0"/>
              <a:t>Acquirers - Institutions which enter into agreements with merchants to process their credit card transactions</a:t>
            </a:r>
          </a:p>
          <a:p>
            <a:pPr marL="285750" indent="-285750">
              <a:lnSpc>
                <a:spcPct val="150000"/>
              </a:lnSpc>
              <a:buSzPct val="85000"/>
              <a:buFont typeface="Arial" panose="020B0604020202020204" pitchFamily="34" charset="0"/>
              <a:buChar char="•"/>
            </a:pPr>
            <a:r>
              <a:rPr lang="en-US" dirty="0" smtClean="0"/>
              <a:t>Credit Card Associations/ Schemes  - Organizations that license card issuers to issue credit cards under their trademark, e.g. Visa and MasterCard, and provide settlement services for their members (card issuers and merchant acquirers)</a:t>
            </a:r>
          </a:p>
          <a:p>
            <a:pPr marL="285750" indent="-285750">
              <a:lnSpc>
                <a:spcPct val="150000"/>
              </a:lnSpc>
              <a:buSzPct val="85000"/>
              <a:buFont typeface="Arial" panose="020B0604020202020204" pitchFamily="34" charset="0"/>
              <a:buChar char="•"/>
            </a:pPr>
            <a:r>
              <a:rPr lang="en-US" dirty="0" smtClean="0"/>
              <a:t>Issuers – Institution/ Bank that has issued the credit / debit card</a:t>
            </a:r>
          </a:p>
          <a:p>
            <a:pPr marL="285750" indent="-285750">
              <a:lnSpc>
                <a:spcPct val="150000"/>
              </a:lnSpc>
              <a:buSzPct val="85000"/>
              <a:buFont typeface="Arial" panose="020B0604020202020204" pitchFamily="34" charset="0"/>
              <a:buChar char="•"/>
            </a:pPr>
            <a:r>
              <a:rPr lang="en-US" dirty="0" smtClean="0"/>
              <a:t>Regulatory Agencies – Country Specific (e.g., BBA, CCA  for UK)</a:t>
            </a:r>
            <a:endParaRPr lang="en-US" sz="1600" dirty="0" smtClean="0"/>
          </a:p>
        </p:txBody>
      </p:sp>
      <p:sp>
        <p:nvSpPr>
          <p:cNvPr id="3" name="Footer Placeholder 2"/>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4" name="Slide Number Placeholder 3"/>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a:t>
            </a:fld>
            <a:endParaRPr lang="de-DE" dirty="0">
              <a:latin typeface="Calibri"/>
              <a:cs typeface="+mn-cs"/>
            </a:endParaRPr>
          </a:p>
        </p:txBody>
      </p:sp>
    </p:spTree>
    <p:extLst>
      <p:ext uri="{BB962C8B-B14F-4D97-AF65-F5344CB8AC3E}">
        <p14:creationId xmlns:p14="http://schemas.microsoft.com/office/powerpoint/2010/main" val="7460398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Electronic fallbacks</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7" name="Rounded Rectangle 46"/>
          <p:cNvSpPr/>
          <p:nvPr/>
        </p:nvSpPr>
        <p:spPr>
          <a:xfrm>
            <a:off x="3964455" y="1256626"/>
            <a:ext cx="1121027" cy="2643206"/>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Acquirer</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sp>
        <p:nvSpPr>
          <p:cNvPr id="48" name="Rounded Rectangle 47"/>
          <p:cNvSpPr/>
          <p:nvPr/>
        </p:nvSpPr>
        <p:spPr>
          <a:xfrm>
            <a:off x="7525364" y="1256626"/>
            <a:ext cx="1121027" cy="2643206"/>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Issuer</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sp>
        <p:nvSpPr>
          <p:cNvPr id="49" name="Cloud 48"/>
          <p:cNvSpPr/>
          <p:nvPr/>
        </p:nvSpPr>
        <p:spPr>
          <a:xfrm>
            <a:off x="5349253" y="1399502"/>
            <a:ext cx="1912340" cy="2428892"/>
          </a:xfrm>
          <a:prstGeom prst="cloud">
            <a:avLst/>
          </a:prstGeom>
          <a:ln/>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Network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(Visa, MasterCard, Amex, JCB, etc)</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sp>
        <p:nvSpPr>
          <p:cNvPr id="50" name="Rounded Rectangle 49"/>
          <p:cNvSpPr/>
          <p:nvPr/>
        </p:nvSpPr>
        <p:spPr>
          <a:xfrm>
            <a:off x="535431" y="1256626"/>
            <a:ext cx="1121027" cy="2643206"/>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 EMV Card</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sp>
        <p:nvSpPr>
          <p:cNvPr id="51" name="Rounded Rectangle 50"/>
          <p:cNvSpPr/>
          <p:nvPr/>
        </p:nvSpPr>
        <p:spPr>
          <a:xfrm>
            <a:off x="2249943" y="1256626"/>
            <a:ext cx="1121027" cy="2643206"/>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ysClr val="window" lastClr="FFFFFF"/>
                </a:solidFill>
                <a:effectLst/>
                <a:uLnTx/>
                <a:uFillTx/>
                <a:latin typeface="Calibri" pitchFamily="34" charset="0"/>
              </a:rPr>
              <a:t>CAD / Terminal</a:t>
            </a:r>
            <a:endParaRPr kumimoji="0" lang="en-AU" sz="1800" b="0" i="0" u="none" strike="noStrike" kern="0" cap="none" spc="0" normalizeH="0" baseline="0" noProof="0" dirty="0">
              <a:ln>
                <a:noFill/>
              </a:ln>
              <a:solidFill>
                <a:sysClr val="window" lastClr="FFFFFF"/>
              </a:solidFill>
              <a:effectLst/>
              <a:uLnTx/>
              <a:uFillTx/>
              <a:latin typeface="Calibri" pitchFamily="34" charset="0"/>
            </a:endParaRPr>
          </a:p>
        </p:txBody>
      </p:sp>
      <p:sp>
        <p:nvSpPr>
          <p:cNvPr id="52" name="Left-Right Arrow 51"/>
          <p:cNvSpPr/>
          <p:nvPr/>
        </p:nvSpPr>
        <p:spPr>
          <a:xfrm>
            <a:off x="1656458" y="1756692"/>
            <a:ext cx="593485" cy="285752"/>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 lastClr="FFFFFF"/>
              </a:solidFill>
              <a:effectLst/>
              <a:uLnTx/>
              <a:uFillTx/>
              <a:latin typeface="Calibri" pitchFamily="34" charset="0"/>
            </a:endParaRPr>
          </a:p>
        </p:txBody>
      </p:sp>
      <p:cxnSp>
        <p:nvCxnSpPr>
          <p:cNvPr id="53" name="Straight Arrow Connector 52"/>
          <p:cNvCxnSpPr/>
          <p:nvPr/>
        </p:nvCxnSpPr>
        <p:spPr>
          <a:xfrm>
            <a:off x="3370970" y="2185320"/>
            <a:ext cx="593485" cy="1588"/>
          </a:xfrm>
          <a:prstGeom prst="straightConnector1">
            <a:avLst/>
          </a:prstGeom>
          <a:noFill/>
          <a:ln w="25400" cap="flat" cmpd="sng" algn="ctr">
            <a:solidFill>
              <a:sysClr val="windowText" lastClr="000000"/>
            </a:solidFill>
            <a:prstDash val="solid"/>
            <a:tailEnd type="arrow"/>
          </a:ln>
          <a:effectLst/>
        </p:spPr>
      </p:cxnSp>
      <p:cxnSp>
        <p:nvCxnSpPr>
          <p:cNvPr id="54" name="Straight Arrow Connector 53"/>
          <p:cNvCxnSpPr/>
          <p:nvPr/>
        </p:nvCxnSpPr>
        <p:spPr>
          <a:xfrm rot="10800000">
            <a:off x="3370970" y="2469483"/>
            <a:ext cx="593485" cy="1588"/>
          </a:xfrm>
          <a:prstGeom prst="straightConnector1">
            <a:avLst/>
          </a:prstGeom>
          <a:noFill/>
          <a:ln w="25400" cap="flat" cmpd="sng" algn="ctr">
            <a:solidFill>
              <a:srgbClr val="4F81BD">
                <a:shade val="95000"/>
                <a:satMod val="105000"/>
              </a:srgbClr>
            </a:solidFill>
            <a:prstDash val="solid"/>
            <a:tailEnd type="arrow"/>
          </a:ln>
          <a:effectLst/>
        </p:spPr>
      </p:cxnSp>
      <p:sp>
        <p:nvSpPr>
          <p:cNvPr id="55" name="Right Brace 54"/>
          <p:cNvSpPr/>
          <p:nvPr/>
        </p:nvSpPr>
        <p:spPr>
          <a:xfrm rot="5400000">
            <a:off x="1810324" y="3685518"/>
            <a:ext cx="285752" cy="857256"/>
          </a:xfrm>
          <a:prstGeom prst="rightBrace">
            <a:avLst>
              <a:gd name="adj1" fmla="val 8333"/>
              <a:gd name="adj2" fmla="val 48549"/>
            </a:avLst>
          </a:prstGeom>
          <a:noFill/>
          <a:ln w="25400"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Calibri" pitchFamily="34" charset="0"/>
            </a:endParaRPr>
          </a:p>
        </p:txBody>
      </p:sp>
      <p:sp>
        <p:nvSpPr>
          <p:cNvPr id="56" name="TextBox 55"/>
          <p:cNvSpPr txBox="1"/>
          <p:nvPr/>
        </p:nvSpPr>
        <p:spPr>
          <a:xfrm>
            <a:off x="1392687" y="4418534"/>
            <a:ext cx="110811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ysClr val="windowText" lastClr="000000"/>
                </a:solidFill>
                <a:effectLst/>
                <a:uLnTx/>
                <a:uFillTx/>
                <a:latin typeface="Calibri" pitchFamily="34" charset="0"/>
              </a:rPr>
              <a:t>Full EMV</a:t>
            </a:r>
            <a:endParaRPr kumimoji="0" lang="en-AU" sz="1600" b="0" i="0" u="none" strike="noStrike" kern="0" cap="none" spc="0" normalizeH="0" baseline="0" noProof="0" dirty="0">
              <a:ln>
                <a:noFill/>
              </a:ln>
              <a:solidFill>
                <a:sysClr val="windowText" lastClr="000000"/>
              </a:solidFill>
              <a:effectLst/>
              <a:uLnTx/>
              <a:uFillTx/>
              <a:latin typeface="Calibri" pitchFamily="34" charset="0"/>
            </a:endParaRPr>
          </a:p>
        </p:txBody>
      </p:sp>
      <p:sp>
        <p:nvSpPr>
          <p:cNvPr id="57" name="Multiply 56"/>
          <p:cNvSpPr/>
          <p:nvPr/>
        </p:nvSpPr>
        <p:spPr>
          <a:xfrm>
            <a:off x="3502855" y="1828130"/>
            <a:ext cx="329714" cy="1000132"/>
          </a:xfrm>
          <a:prstGeom prst="mathMultiply">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1" i="0" u="none" strike="noStrike" kern="0" cap="none" spc="0" normalizeH="0" baseline="0" noProof="0" dirty="0" smtClean="0">
                <a:ln>
                  <a:noFill/>
                </a:ln>
                <a:solidFill>
                  <a:sysClr val="window" lastClr="FFFFFF"/>
                </a:solidFill>
                <a:effectLst/>
                <a:uLnTx/>
                <a:uFillTx/>
                <a:latin typeface="Calibri" pitchFamily="34" charset="0"/>
              </a:rPr>
              <a:t>1</a:t>
            </a:r>
            <a:endParaRPr kumimoji="0" lang="en-AU" sz="1800" b="1" i="0" u="none" strike="noStrike" kern="0" cap="none" spc="0" normalizeH="0" baseline="0" noProof="0" dirty="0">
              <a:ln>
                <a:noFill/>
              </a:ln>
              <a:solidFill>
                <a:sysClr val="window" lastClr="FFFFFF"/>
              </a:solidFill>
              <a:effectLst/>
              <a:uLnTx/>
              <a:uFillTx/>
              <a:latin typeface="Calibri" pitchFamily="34" charset="0"/>
            </a:endParaRPr>
          </a:p>
        </p:txBody>
      </p:sp>
      <p:sp>
        <p:nvSpPr>
          <p:cNvPr id="58" name="Multiply 57"/>
          <p:cNvSpPr/>
          <p:nvPr/>
        </p:nvSpPr>
        <p:spPr>
          <a:xfrm>
            <a:off x="5085482" y="1828130"/>
            <a:ext cx="329714" cy="1000132"/>
          </a:xfrm>
          <a:prstGeom prst="mathMultiply">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1" i="0" u="none" strike="noStrike" kern="0" cap="none" spc="0" normalizeH="0" baseline="0" noProof="0" dirty="0" smtClean="0">
                <a:ln>
                  <a:noFill/>
                </a:ln>
                <a:solidFill>
                  <a:sysClr val="window" lastClr="FFFFFF"/>
                </a:solidFill>
                <a:effectLst/>
                <a:uLnTx/>
                <a:uFillTx/>
                <a:latin typeface="Calibri" pitchFamily="34" charset="0"/>
              </a:rPr>
              <a:t>2</a:t>
            </a:r>
            <a:endParaRPr kumimoji="0" lang="en-AU" sz="1800" b="1" i="0" u="none" strike="noStrike" kern="0" cap="none" spc="0" normalizeH="0" baseline="0" noProof="0" dirty="0">
              <a:ln>
                <a:noFill/>
              </a:ln>
              <a:solidFill>
                <a:sysClr val="window" lastClr="FFFFFF"/>
              </a:solidFill>
              <a:effectLst/>
              <a:uLnTx/>
              <a:uFillTx/>
              <a:latin typeface="Calibri" pitchFamily="34" charset="0"/>
            </a:endParaRPr>
          </a:p>
        </p:txBody>
      </p:sp>
      <p:sp>
        <p:nvSpPr>
          <p:cNvPr id="59" name="Multiply 58"/>
          <p:cNvSpPr/>
          <p:nvPr/>
        </p:nvSpPr>
        <p:spPr>
          <a:xfrm>
            <a:off x="7195650" y="1828130"/>
            <a:ext cx="329714" cy="1000132"/>
          </a:xfrm>
          <a:prstGeom prst="mathMultiply">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800" b="1" i="0" u="none" strike="noStrike" kern="0" cap="none" spc="0" normalizeH="0" baseline="0" noProof="0" dirty="0" smtClean="0">
                <a:ln>
                  <a:noFill/>
                </a:ln>
                <a:solidFill>
                  <a:sysClr val="window" lastClr="FFFFFF"/>
                </a:solidFill>
                <a:effectLst/>
                <a:uLnTx/>
                <a:uFillTx/>
                <a:latin typeface="Calibri" pitchFamily="34" charset="0"/>
              </a:rPr>
              <a:t>3</a:t>
            </a:r>
            <a:endParaRPr kumimoji="0" lang="en-AU" sz="1800" b="1" i="0" u="none" strike="noStrike" kern="0" cap="none" spc="0" normalizeH="0" baseline="0" noProof="0" dirty="0">
              <a:ln>
                <a:noFill/>
              </a:ln>
              <a:solidFill>
                <a:sysClr val="window" lastClr="FFFFFF"/>
              </a:solidFill>
              <a:effectLst/>
              <a:uLnTx/>
              <a:uFillTx/>
              <a:latin typeface="Calibri" pitchFamily="34" charset="0"/>
            </a:endParaRPr>
          </a:p>
        </p:txBody>
      </p:sp>
      <p:cxnSp>
        <p:nvCxnSpPr>
          <p:cNvPr id="60" name="Straight Arrow Connector 59"/>
          <p:cNvCxnSpPr/>
          <p:nvPr/>
        </p:nvCxnSpPr>
        <p:spPr>
          <a:xfrm>
            <a:off x="5085482" y="2185320"/>
            <a:ext cx="461599" cy="1588"/>
          </a:xfrm>
          <a:prstGeom prst="straightConnector1">
            <a:avLst/>
          </a:prstGeom>
          <a:noFill/>
          <a:ln w="25400" cap="flat" cmpd="sng" algn="ctr">
            <a:solidFill>
              <a:sysClr val="windowText" lastClr="000000"/>
            </a:solidFill>
            <a:prstDash val="solid"/>
            <a:tailEnd type="arrow"/>
          </a:ln>
          <a:effectLst/>
        </p:spPr>
      </p:cxnSp>
      <p:cxnSp>
        <p:nvCxnSpPr>
          <p:cNvPr id="61" name="Straight Arrow Connector 60"/>
          <p:cNvCxnSpPr/>
          <p:nvPr/>
        </p:nvCxnSpPr>
        <p:spPr>
          <a:xfrm rot="10800000">
            <a:off x="5085482" y="2469483"/>
            <a:ext cx="263771" cy="1588"/>
          </a:xfrm>
          <a:prstGeom prst="straightConnector1">
            <a:avLst/>
          </a:prstGeom>
          <a:noFill/>
          <a:ln w="25400" cap="flat" cmpd="sng" algn="ctr">
            <a:solidFill>
              <a:srgbClr val="4F81BD">
                <a:shade val="95000"/>
                <a:satMod val="105000"/>
              </a:srgbClr>
            </a:solidFill>
            <a:prstDash val="solid"/>
            <a:tailEnd type="arrow"/>
          </a:ln>
          <a:effectLst/>
        </p:spPr>
      </p:cxnSp>
      <p:cxnSp>
        <p:nvCxnSpPr>
          <p:cNvPr id="62" name="Straight Arrow Connector 61"/>
          <p:cNvCxnSpPr/>
          <p:nvPr/>
        </p:nvCxnSpPr>
        <p:spPr>
          <a:xfrm>
            <a:off x="7195650" y="2185320"/>
            <a:ext cx="329714" cy="1588"/>
          </a:xfrm>
          <a:prstGeom prst="straightConnector1">
            <a:avLst/>
          </a:prstGeom>
          <a:noFill/>
          <a:ln w="25400" cap="flat" cmpd="sng" algn="ctr">
            <a:solidFill>
              <a:sysClr val="windowText" lastClr="000000"/>
            </a:solidFill>
            <a:prstDash val="solid"/>
            <a:tailEnd type="arrow"/>
          </a:ln>
          <a:effectLst/>
        </p:spPr>
      </p:cxnSp>
      <p:sp>
        <p:nvSpPr>
          <p:cNvPr id="63" name="TextBox 62"/>
          <p:cNvSpPr txBox="1"/>
          <p:nvPr/>
        </p:nvSpPr>
        <p:spPr>
          <a:xfrm>
            <a:off x="535431" y="4418534"/>
            <a:ext cx="110811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ysClr val="windowText" lastClr="000000"/>
                </a:solidFill>
                <a:effectLst/>
                <a:uLnTx/>
                <a:uFillTx/>
                <a:latin typeface="Calibri" pitchFamily="34" charset="0"/>
              </a:rPr>
              <a:t>1</a:t>
            </a:r>
            <a:endParaRPr kumimoji="0" lang="en-AU" sz="1600" b="0" i="0" u="none" strike="noStrike" kern="0" cap="none" spc="0" normalizeH="0" baseline="0" noProof="0" dirty="0">
              <a:ln>
                <a:noFill/>
              </a:ln>
              <a:solidFill>
                <a:sysClr val="windowText" lastClr="000000"/>
              </a:solidFill>
              <a:effectLst/>
              <a:uLnTx/>
              <a:uFillTx/>
              <a:latin typeface="Calibri" pitchFamily="34" charset="0"/>
            </a:endParaRPr>
          </a:p>
        </p:txBody>
      </p:sp>
      <p:sp>
        <p:nvSpPr>
          <p:cNvPr id="64" name="TextBox 63"/>
          <p:cNvSpPr txBox="1"/>
          <p:nvPr/>
        </p:nvSpPr>
        <p:spPr>
          <a:xfrm>
            <a:off x="535431" y="4918600"/>
            <a:ext cx="110811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ysClr val="windowText" lastClr="000000"/>
                </a:solidFill>
                <a:effectLst/>
                <a:uLnTx/>
                <a:uFillTx/>
                <a:latin typeface="Calibri" pitchFamily="34" charset="0"/>
              </a:rPr>
              <a:t>2</a:t>
            </a:r>
            <a:endParaRPr kumimoji="0" lang="en-AU" sz="1600" b="0" i="0" u="none" strike="noStrike" kern="0" cap="none" spc="0" normalizeH="0" baseline="0" noProof="0" dirty="0">
              <a:ln>
                <a:noFill/>
              </a:ln>
              <a:solidFill>
                <a:sysClr val="windowText" lastClr="000000"/>
              </a:solidFill>
              <a:effectLst/>
              <a:uLnTx/>
              <a:uFillTx/>
              <a:latin typeface="Calibri" pitchFamily="34" charset="0"/>
            </a:endParaRPr>
          </a:p>
        </p:txBody>
      </p:sp>
      <p:sp>
        <p:nvSpPr>
          <p:cNvPr id="65" name="TextBox 64"/>
          <p:cNvSpPr txBox="1"/>
          <p:nvPr/>
        </p:nvSpPr>
        <p:spPr>
          <a:xfrm>
            <a:off x="535431" y="5418666"/>
            <a:ext cx="110811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ysClr val="windowText" lastClr="000000"/>
                </a:solidFill>
                <a:effectLst/>
                <a:uLnTx/>
                <a:uFillTx/>
                <a:latin typeface="Calibri" pitchFamily="34" charset="0"/>
              </a:rPr>
              <a:t>3</a:t>
            </a:r>
            <a:endParaRPr kumimoji="0" lang="en-AU" sz="1600" b="0" i="0" u="none" strike="noStrike" kern="0" cap="none" spc="0" normalizeH="0" baseline="0" noProof="0" dirty="0">
              <a:ln>
                <a:noFill/>
              </a:ln>
              <a:solidFill>
                <a:sysClr val="windowText" lastClr="000000"/>
              </a:solidFill>
              <a:effectLst/>
              <a:uLnTx/>
              <a:uFillTx/>
              <a:latin typeface="Calibri" pitchFamily="34" charset="0"/>
            </a:endParaRPr>
          </a:p>
        </p:txBody>
      </p:sp>
      <p:sp>
        <p:nvSpPr>
          <p:cNvPr id="66" name="TextBox 65"/>
          <p:cNvSpPr txBox="1"/>
          <p:nvPr/>
        </p:nvSpPr>
        <p:spPr>
          <a:xfrm>
            <a:off x="1392687" y="4918600"/>
            <a:ext cx="110811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ysClr val="windowText" lastClr="000000"/>
                </a:solidFill>
                <a:effectLst/>
                <a:uLnTx/>
                <a:uFillTx/>
                <a:latin typeface="Calibri" pitchFamily="34" charset="0"/>
              </a:rPr>
              <a:t>Full EMV</a:t>
            </a:r>
            <a:endParaRPr kumimoji="0" lang="en-AU" sz="1600" b="0" i="0" u="none" strike="noStrike" kern="0" cap="none" spc="0" normalizeH="0" baseline="0" noProof="0" dirty="0">
              <a:ln>
                <a:noFill/>
              </a:ln>
              <a:solidFill>
                <a:sysClr val="windowText" lastClr="000000"/>
              </a:solidFill>
              <a:effectLst/>
              <a:uLnTx/>
              <a:uFillTx/>
              <a:latin typeface="Calibri" pitchFamily="34" charset="0"/>
            </a:endParaRPr>
          </a:p>
        </p:txBody>
      </p:sp>
      <p:sp>
        <p:nvSpPr>
          <p:cNvPr id="67" name="TextBox 66"/>
          <p:cNvSpPr txBox="1"/>
          <p:nvPr/>
        </p:nvSpPr>
        <p:spPr>
          <a:xfrm>
            <a:off x="1392687" y="5418666"/>
            <a:ext cx="110811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ysClr val="windowText" lastClr="000000"/>
                </a:solidFill>
                <a:effectLst/>
                <a:uLnTx/>
                <a:uFillTx/>
                <a:latin typeface="Calibri" pitchFamily="34" charset="0"/>
              </a:rPr>
              <a:t>Full EMV</a:t>
            </a:r>
            <a:endParaRPr kumimoji="0" lang="en-AU" sz="1600" b="0" i="0" u="none" strike="noStrike" kern="0" cap="none" spc="0" normalizeH="0" baseline="0" noProof="0" dirty="0">
              <a:ln>
                <a:noFill/>
              </a:ln>
              <a:solidFill>
                <a:sysClr val="windowText" lastClr="000000"/>
              </a:solidFill>
              <a:effectLst/>
              <a:uLnTx/>
              <a:uFillTx/>
              <a:latin typeface="Calibri" pitchFamily="34" charset="0"/>
            </a:endParaRPr>
          </a:p>
        </p:txBody>
      </p:sp>
      <p:sp>
        <p:nvSpPr>
          <p:cNvPr id="68" name="TextBox 67"/>
          <p:cNvSpPr txBox="1"/>
          <p:nvPr/>
        </p:nvSpPr>
        <p:spPr>
          <a:xfrm>
            <a:off x="2381242" y="4232738"/>
            <a:ext cx="962123" cy="73866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Stand-in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Default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Processing</a:t>
            </a:r>
          </a:p>
        </p:txBody>
      </p:sp>
      <p:cxnSp>
        <p:nvCxnSpPr>
          <p:cNvPr id="69" name="Straight Arrow Connector 68"/>
          <p:cNvCxnSpPr/>
          <p:nvPr/>
        </p:nvCxnSpPr>
        <p:spPr>
          <a:xfrm rot="16200000" flipH="1">
            <a:off x="2648534" y="4100221"/>
            <a:ext cx="261468" cy="3567"/>
          </a:xfrm>
          <a:prstGeom prst="straightConnector1">
            <a:avLst/>
          </a:prstGeom>
          <a:noFill/>
          <a:ln w="25400" cap="flat" cmpd="sng" algn="ctr">
            <a:solidFill>
              <a:srgbClr val="4F81BD">
                <a:shade val="95000"/>
                <a:satMod val="105000"/>
              </a:srgbClr>
            </a:solidFill>
            <a:prstDash val="solid"/>
            <a:tailEnd type="arrow"/>
          </a:ln>
          <a:effectLst/>
        </p:spPr>
      </p:cxnSp>
      <p:cxnSp>
        <p:nvCxnSpPr>
          <p:cNvPr id="70" name="Straight Arrow Connector 69"/>
          <p:cNvCxnSpPr/>
          <p:nvPr/>
        </p:nvCxnSpPr>
        <p:spPr>
          <a:xfrm rot="16200000" flipH="1">
            <a:off x="2781214" y="4099427"/>
            <a:ext cx="259880" cy="3567"/>
          </a:xfrm>
          <a:prstGeom prst="straightConnector1">
            <a:avLst/>
          </a:prstGeom>
          <a:noFill/>
          <a:ln w="25400" cap="flat" cmpd="sng" algn="ctr">
            <a:solidFill>
              <a:srgbClr val="4F81BD">
                <a:shade val="95000"/>
                <a:satMod val="105000"/>
              </a:srgbClr>
            </a:solidFill>
            <a:prstDash val="solid"/>
            <a:tailEnd type="arrow"/>
          </a:ln>
          <a:effectLst/>
        </p:spPr>
      </p:cxnSp>
      <p:sp>
        <p:nvSpPr>
          <p:cNvPr id="71" name="TextBox 70"/>
          <p:cNvSpPr txBox="1"/>
          <p:nvPr/>
        </p:nvSpPr>
        <p:spPr>
          <a:xfrm>
            <a:off x="3525880" y="4757088"/>
            <a:ext cx="2106667"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Stand-in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Default Processing (RC 91)</a:t>
            </a:r>
          </a:p>
        </p:txBody>
      </p:sp>
      <p:cxnSp>
        <p:nvCxnSpPr>
          <p:cNvPr id="72" name="Straight Arrow Connector 71"/>
          <p:cNvCxnSpPr/>
          <p:nvPr/>
        </p:nvCxnSpPr>
        <p:spPr>
          <a:xfrm rot="5400000">
            <a:off x="4135601" y="4329315"/>
            <a:ext cx="712792" cy="1466"/>
          </a:xfrm>
          <a:prstGeom prst="straightConnector1">
            <a:avLst/>
          </a:prstGeom>
          <a:noFill/>
          <a:ln w="25400" cap="flat" cmpd="sng" algn="ctr">
            <a:solidFill>
              <a:srgbClr val="4F81BD">
                <a:shade val="95000"/>
                <a:satMod val="105000"/>
              </a:srgbClr>
            </a:solidFill>
            <a:prstDash val="solid"/>
            <a:tailEnd type="arrow"/>
          </a:ln>
          <a:effectLst/>
        </p:spPr>
      </p:cxnSp>
      <p:cxnSp>
        <p:nvCxnSpPr>
          <p:cNvPr id="73" name="Straight Arrow Connector 72"/>
          <p:cNvCxnSpPr/>
          <p:nvPr/>
        </p:nvCxnSpPr>
        <p:spPr>
          <a:xfrm rot="5400000">
            <a:off x="4266692" y="4328521"/>
            <a:ext cx="714380" cy="1466"/>
          </a:xfrm>
          <a:prstGeom prst="straightConnector1">
            <a:avLst/>
          </a:prstGeom>
          <a:noFill/>
          <a:ln w="25400" cap="flat" cmpd="sng" algn="ctr">
            <a:solidFill>
              <a:srgbClr val="4F81BD">
                <a:shade val="95000"/>
                <a:satMod val="105000"/>
              </a:srgbClr>
            </a:solidFill>
            <a:prstDash val="solid"/>
            <a:tailEnd type="arrow"/>
          </a:ln>
          <a:effectLst/>
        </p:spPr>
      </p:cxnSp>
      <p:sp>
        <p:nvSpPr>
          <p:cNvPr id="74" name="TextBox 73"/>
          <p:cNvSpPr txBox="1"/>
          <p:nvPr/>
        </p:nvSpPr>
        <p:spPr>
          <a:xfrm>
            <a:off x="5306335" y="5305438"/>
            <a:ext cx="2106667"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Stand-in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smtClean="0">
                <a:ln>
                  <a:noFill/>
                </a:ln>
                <a:solidFill>
                  <a:sysClr val="windowText" lastClr="000000"/>
                </a:solidFill>
                <a:effectLst/>
                <a:uLnTx/>
                <a:uFillTx/>
                <a:latin typeface="Calibri" pitchFamily="34" charset="0"/>
              </a:rPr>
              <a:t>Default Processing (RC 91)</a:t>
            </a:r>
          </a:p>
        </p:txBody>
      </p:sp>
      <p:cxnSp>
        <p:nvCxnSpPr>
          <p:cNvPr id="75" name="Straight Arrow Connector 74"/>
          <p:cNvCxnSpPr/>
          <p:nvPr/>
        </p:nvCxnSpPr>
        <p:spPr>
          <a:xfrm rot="5400000">
            <a:off x="5629510" y="4614273"/>
            <a:ext cx="1285884" cy="1466"/>
          </a:xfrm>
          <a:prstGeom prst="straightConnector1">
            <a:avLst/>
          </a:prstGeom>
          <a:noFill/>
          <a:ln w="25400" cap="flat" cmpd="sng" algn="ctr">
            <a:solidFill>
              <a:srgbClr val="4F81BD">
                <a:shade val="95000"/>
                <a:satMod val="105000"/>
              </a:srgbClr>
            </a:solidFill>
            <a:prstDash val="solid"/>
            <a:tailEnd type="arrow"/>
          </a:ln>
          <a:effectLst/>
        </p:spPr>
      </p:cxnSp>
      <p:cxnSp>
        <p:nvCxnSpPr>
          <p:cNvPr id="76" name="Straight Arrow Connector 75"/>
          <p:cNvCxnSpPr/>
          <p:nvPr/>
        </p:nvCxnSpPr>
        <p:spPr>
          <a:xfrm rot="5400000">
            <a:off x="5761762" y="4613846"/>
            <a:ext cx="1285884" cy="733"/>
          </a:xfrm>
          <a:prstGeom prst="straightConnector1">
            <a:avLst/>
          </a:prstGeom>
          <a:noFill/>
          <a:ln w="25400" cap="flat" cmpd="sng" algn="ctr">
            <a:solidFill>
              <a:srgbClr val="4F81BD">
                <a:shade val="95000"/>
                <a:satMod val="105000"/>
              </a:srgbClr>
            </a:solidFill>
            <a:prstDash val="solid"/>
            <a:tailEnd type="arrow"/>
          </a:ln>
          <a:effectLst/>
        </p:spPr>
      </p:cxnSp>
      <p:sp>
        <p:nvSpPr>
          <p:cNvPr id="77" name="Left-Right Arrow 76"/>
          <p:cNvSpPr/>
          <p:nvPr/>
        </p:nvSpPr>
        <p:spPr>
          <a:xfrm>
            <a:off x="1656458" y="2899700"/>
            <a:ext cx="593485" cy="285752"/>
          </a:xfrm>
          <a:prstGeom prst="leftRightArrow">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 lastClr="FFFFFF"/>
              </a:solidFill>
              <a:effectLst/>
              <a:uLnTx/>
              <a:uFillTx/>
              <a:latin typeface="Calibri" pitchFamily="34" charset="0"/>
            </a:endParaRP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60</a:t>
            </a:fld>
            <a:endParaRPr lang="de-DE" dirty="0">
              <a:latin typeface="Calibri"/>
              <a:cs typeface="+mn-cs"/>
            </a:endParaRPr>
          </a:p>
        </p:txBody>
      </p:sp>
    </p:spTree>
    <p:extLst>
      <p:ext uri="{BB962C8B-B14F-4D97-AF65-F5344CB8AC3E}">
        <p14:creationId xmlns:p14="http://schemas.microsoft.com/office/powerpoint/2010/main" val="547693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subTnLst>
                                    <p:set>
                                      <p:cBhvr override="childStyle">
                                        <p:cTn dur="1" fill="hold" display="0" masterRel="nextClick" afterEffect="1"/>
                                        <p:tgtEl>
                                          <p:spTgt spid="63"/>
                                        </p:tgtEl>
                                        <p:attrNameLst>
                                          <p:attrName>style.visibility</p:attrName>
                                        </p:attrNameLst>
                                      </p:cBhvr>
                                      <p:to>
                                        <p:strVal val="hidden"/>
                                      </p:to>
                                    </p:set>
                                  </p:sub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subTnLst>
                                    <p:set>
                                      <p:cBhvr override="childStyle">
                                        <p:cTn dur="1" fill="hold" display="0" masterRel="nextClick" afterEffect="1"/>
                                        <p:tgtEl>
                                          <p:spTgt spid="56"/>
                                        </p:tgtEl>
                                        <p:attrNameLst>
                                          <p:attrName>style.visibility</p:attrName>
                                        </p:attrNameLst>
                                      </p:cBhvr>
                                      <p:to>
                                        <p:strVal val="hidden"/>
                                      </p:to>
                                    </p:set>
                                  </p:sub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subTnLst>
                                    <p:set>
                                      <p:cBhvr override="childStyle">
                                        <p:cTn dur="1" fill="hold" display="0" masterRel="nextClick" afterEffect="1"/>
                                        <p:tgtEl>
                                          <p:spTgt spid="69"/>
                                        </p:tgtEl>
                                        <p:attrNameLst>
                                          <p:attrName>style.visibility</p:attrName>
                                        </p:attrNameLst>
                                      </p:cBhvr>
                                      <p:to>
                                        <p:strVal val="hidden"/>
                                      </p:to>
                                    </p:set>
                                  </p:subTnLst>
                                </p:cTn>
                              </p:par>
                              <p:par>
                                <p:cTn id="17" presetID="1" presetClass="entr" presetSubtype="0" fill="hold"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subTnLst>
                                    <p:set>
                                      <p:cBhvr override="childStyle">
                                        <p:cTn dur="1" fill="hold" display="0" masterRel="nextClick" afterEffect="1"/>
                                        <p:tgtEl>
                                          <p:spTgt spid="70"/>
                                        </p:tgtEl>
                                        <p:attrNameLst>
                                          <p:attrName>style.visibility</p:attrName>
                                        </p:attrNameLst>
                                      </p:cBhvr>
                                      <p:to>
                                        <p:strVal val="hidden"/>
                                      </p:to>
                                    </p:set>
                                  </p:sub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subTnLst>
                                    <p:set>
                                      <p:cBhvr override="childStyle">
                                        <p:cTn dur="1" fill="hold" display="0" masterRel="nextClick" afterEffect="1"/>
                                        <p:tgtEl>
                                          <p:spTgt spid="68"/>
                                        </p:tgtEl>
                                        <p:attrNameLst>
                                          <p:attrName>style.visibility</p:attrName>
                                        </p:attrNameLst>
                                      </p:cBhvr>
                                      <p:to>
                                        <p:strVal val="hidden"/>
                                      </p:to>
                                    </p:set>
                                  </p:sub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subTnLst>
                                    <p:set>
                                      <p:cBhvr override="childStyle">
                                        <p:cTn dur="1" fill="hold" display="0" masterRel="nextClick" afterEffect="1"/>
                                        <p:tgtEl>
                                          <p:spTgt spid="57"/>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4"/>
                                        </p:tgtEl>
                                        <p:attrNameLst>
                                          <p:attrName>style.visibility</p:attrName>
                                        </p:attrNameLst>
                                      </p:cBhvr>
                                      <p:to>
                                        <p:strVal val="visible"/>
                                      </p:to>
                                    </p:set>
                                  </p:childTnLst>
                                  <p:subTnLst>
                                    <p:set>
                                      <p:cBhvr override="childStyle">
                                        <p:cTn dur="1" fill="hold" display="0" masterRel="nextClick" afterEffect="1"/>
                                        <p:tgtEl>
                                          <p:spTgt spid="64"/>
                                        </p:tgtEl>
                                        <p:attrNameLst>
                                          <p:attrName>style.visibility</p:attrName>
                                        </p:attrNameLst>
                                      </p:cBhvr>
                                      <p:to>
                                        <p:strVal val="hidden"/>
                                      </p:to>
                                    </p:set>
                                  </p:sub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subTnLst>
                                    <p:set>
                                      <p:cBhvr override="childStyle">
                                        <p:cTn dur="1" fill="hold" display="0" masterRel="nextClick" afterEffect="1"/>
                                        <p:tgtEl>
                                          <p:spTgt spid="66"/>
                                        </p:tgtEl>
                                        <p:attrNameLst>
                                          <p:attrName>style.visibility</p:attrName>
                                        </p:attrNameLst>
                                      </p:cBhvr>
                                      <p:to>
                                        <p:strVal val="hidden"/>
                                      </p:to>
                                    </p:set>
                                  </p:subTnLst>
                                </p:cTn>
                              </p:par>
                              <p:par>
                                <p:cTn id="31" presetID="1" presetClass="entr" presetSubtype="0" fill="hold" grpId="0" nodeType="withEffect">
                                  <p:stCondLst>
                                    <p:cond delay="100"/>
                                  </p:stCondLst>
                                  <p:childTnLst>
                                    <p:set>
                                      <p:cBhvr>
                                        <p:cTn id="32" dur="1" fill="hold">
                                          <p:stCondLst>
                                            <p:cond delay="0"/>
                                          </p:stCondLst>
                                        </p:cTn>
                                        <p:tgtEl>
                                          <p:spTgt spid="71"/>
                                        </p:tgtEl>
                                        <p:attrNameLst>
                                          <p:attrName>style.visibility</p:attrName>
                                        </p:attrNameLst>
                                      </p:cBhvr>
                                      <p:to>
                                        <p:strVal val="visible"/>
                                      </p:to>
                                    </p:set>
                                  </p:childTnLst>
                                  <p:subTnLst>
                                    <p:set>
                                      <p:cBhvr override="childStyle">
                                        <p:cTn dur="1" fill="hold" display="0" masterRel="nextClick" afterEffect="1"/>
                                        <p:tgtEl>
                                          <p:spTgt spid="71"/>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subTnLst>
                                    <p:set>
                                      <p:cBhvr override="childStyle">
                                        <p:cTn dur="1" fill="hold" display="0" masterRel="nextClick" afterEffect="1"/>
                                        <p:tgtEl>
                                          <p:spTgt spid="58"/>
                                        </p:tgtEl>
                                        <p:attrNameLst>
                                          <p:attrName>style.visibility</p:attrName>
                                        </p:attrNameLst>
                                      </p:cBhvr>
                                      <p:to>
                                        <p:strVal val="hidden"/>
                                      </p:to>
                                    </p:set>
                                  </p:sub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subTnLst>
                                    <p:set>
                                      <p:cBhvr override="childStyle">
                                        <p:cTn dur="1" fill="hold" display="0" masterRel="nextClick" afterEffect="1"/>
                                        <p:tgtEl>
                                          <p:spTgt spid="7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8" grpId="0" animBg="1"/>
      <p:bldP spid="59" grpId="0" animBg="1"/>
      <p:bldP spid="64" grpId="0"/>
      <p:bldP spid="65" grpId="0"/>
      <p:bldP spid="66" grpId="0"/>
      <p:bldP spid="67" grpId="0"/>
      <p:bldP spid="71" grpId="0"/>
      <p:bldP spid="7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The CHIP Profile</a:t>
            </a:r>
          </a:p>
        </p:txBody>
      </p:sp>
      <p:sp>
        <p:nvSpPr>
          <p:cNvPr id="11" name="Content Placeholder 2"/>
          <p:cNvSpPr>
            <a:spLocks noGrp="1"/>
          </p:cNvSpPr>
          <p:nvPr>
            <p:ph idx="4294967295"/>
          </p:nvPr>
        </p:nvSpPr>
        <p:spPr>
          <a:xfrm>
            <a:off x="251023" y="908720"/>
            <a:ext cx="8353425" cy="4951413"/>
          </a:xfrm>
          <a:prstGeom prst="rect">
            <a:avLst/>
          </a:prstGeom>
        </p:spPr>
        <p:txBody>
          <a:bodyPr>
            <a:normAutofit/>
          </a:bodyPr>
          <a:lstStyle/>
          <a:p>
            <a:r>
              <a:rPr lang="en-US" sz="2400" dirty="0" smtClean="0"/>
              <a:t>EMV allows offline transactions</a:t>
            </a:r>
          </a:p>
          <a:p>
            <a:r>
              <a:rPr lang="en-US" sz="2400" dirty="0" smtClean="0"/>
              <a:t>That is:</a:t>
            </a:r>
          </a:p>
          <a:p>
            <a:pPr lvl="1"/>
            <a:r>
              <a:rPr lang="en-US" sz="2000" dirty="0" smtClean="0"/>
              <a:t>An offline CAM – SDA, DDA OR CDA</a:t>
            </a:r>
          </a:p>
          <a:p>
            <a:pPr lvl="1"/>
            <a:r>
              <a:rPr lang="en-US" sz="2000" dirty="0" smtClean="0"/>
              <a:t>An offline CVM – Online PIN(ATM), Offline PIN, Online PIN, Signature, No CVM</a:t>
            </a:r>
          </a:p>
          <a:p>
            <a:pPr lvl="1"/>
            <a:r>
              <a:rPr lang="en-US" sz="2000" dirty="0" smtClean="0"/>
              <a:t>An offline Authorization</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028" name="Picture 4"/>
          <p:cNvPicPr>
            <a:picLocks noChangeAspect="1" noChangeArrowheads="1"/>
          </p:cNvPicPr>
          <p:nvPr/>
        </p:nvPicPr>
        <p:blipFill>
          <a:blip r:embed="rId3" cstate="print"/>
          <a:srcRect/>
          <a:stretch>
            <a:fillRect/>
          </a:stretch>
        </p:blipFill>
        <p:spPr bwMode="auto">
          <a:xfrm>
            <a:off x="2916244" y="3196432"/>
            <a:ext cx="5505376" cy="3184896"/>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61</a:t>
            </a:fld>
            <a:endParaRPr lang="de-DE" dirty="0">
              <a:latin typeface="Calibri"/>
              <a:cs typeface="+mn-cs"/>
            </a:endParaRPr>
          </a:p>
        </p:txBody>
      </p:sp>
    </p:spTree>
    <p:extLst>
      <p:ext uri="{BB962C8B-B14F-4D97-AF65-F5344CB8AC3E}">
        <p14:creationId xmlns:p14="http://schemas.microsoft.com/office/powerpoint/2010/main" val="3810480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EMV data on the CHIP</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1442" name="Picture 2"/>
          <p:cNvPicPr>
            <a:picLocks noChangeAspect="1" noChangeArrowheads="1"/>
          </p:cNvPicPr>
          <p:nvPr/>
        </p:nvPicPr>
        <p:blipFill>
          <a:blip r:embed="rId2" cstate="print"/>
          <a:srcRect/>
          <a:stretch>
            <a:fillRect/>
          </a:stretch>
        </p:blipFill>
        <p:spPr bwMode="auto">
          <a:xfrm>
            <a:off x="1749465" y="969240"/>
            <a:ext cx="5776751" cy="5838825"/>
          </a:xfrm>
          <a:prstGeom prst="rect">
            <a:avLst/>
          </a:prstGeom>
          <a:noFill/>
          <a:ln w="9525">
            <a:noFill/>
            <a:miter lim="800000"/>
            <a:headEnd/>
            <a:tailEnd/>
          </a:ln>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62</a:t>
            </a:fld>
            <a:endParaRPr lang="de-DE" dirty="0">
              <a:latin typeface="Calibri"/>
              <a:cs typeface="+mn-cs"/>
            </a:endParaRPr>
          </a:p>
        </p:txBody>
      </p:sp>
    </p:spTree>
    <p:extLst>
      <p:ext uri="{BB962C8B-B14F-4D97-AF65-F5344CB8AC3E}">
        <p14:creationId xmlns:p14="http://schemas.microsoft.com/office/powerpoint/2010/main" val="3642124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ISO8583 – DE 55 –Chip data</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466927" y="1518953"/>
            <a:ext cx="8171234" cy="4185761"/>
          </a:xfrm>
          <a:prstGeom prst="rect">
            <a:avLst/>
          </a:prstGeom>
        </p:spPr>
        <p:txBody>
          <a:bodyPr wrap="square">
            <a:spAutoFit/>
          </a:bodyPr>
          <a:lstStyle/>
          <a:p>
            <a:r>
              <a:rPr lang="en-US" sz="1400" dirty="0" smtClean="0">
                <a:latin typeface="Courier New" pitchFamily="49" charset="0"/>
                <a:cs typeface="Courier New" pitchFamily="49" charset="0"/>
              </a:rPr>
              <a:t>F  55 Integrated Circuit Card (ICC) Data       ( 83) = (x) 5f2a02082682025800950500000080009a031205149c01019f02060000000010009f100908f01003a00000dac19f1a0208409f2608adca9febe83e57d89f2701809f34034103029f360200039f37042516d540</a:t>
            </a:r>
          </a:p>
          <a:p>
            <a:r>
              <a:rPr lang="en-US" sz="1400" dirty="0" smtClean="0">
                <a:latin typeface="Courier New" pitchFamily="49" charset="0"/>
                <a:cs typeface="Courier New" pitchFamily="49" charset="0"/>
              </a:rPr>
              <a:t>  SF   2 Tag 5f2a Transaction Currency Code       (  2) = (x) 0826</a:t>
            </a:r>
          </a:p>
          <a:p>
            <a:r>
              <a:rPr lang="en-US" sz="1400" dirty="0" smtClean="0">
                <a:latin typeface="Courier New" pitchFamily="49" charset="0"/>
                <a:cs typeface="Courier New" pitchFamily="49" charset="0"/>
              </a:rPr>
              <a:t>  SF   6 Tag 82   Application Interchange Profile (  2) = (x) 5800</a:t>
            </a:r>
          </a:p>
          <a:p>
            <a:r>
              <a:rPr lang="en-US" sz="1400" dirty="0" smtClean="0">
                <a:latin typeface="Courier New" pitchFamily="49" charset="0"/>
                <a:cs typeface="Courier New" pitchFamily="49" charset="0"/>
              </a:rPr>
              <a:t>  SF   9 Tag 95   Terminal Verification Results   (  5) = (x) 0000008000</a:t>
            </a:r>
          </a:p>
          <a:p>
            <a:r>
              <a:rPr lang="en-US" sz="1400" dirty="0" smtClean="0">
                <a:latin typeface="Courier New" pitchFamily="49" charset="0"/>
                <a:cs typeface="Courier New" pitchFamily="49" charset="0"/>
              </a:rPr>
              <a:t>  SF  10 Tag 9a   Terminal Transaction Date       (  3) = (x) 120514</a:t>
            </a:r>
          </a:p>
          <a:p>
            <a:r>
              <a:rPr lang="en-US" sz="1400" dirty="0" smtClean="0">
                <a:latin typeface="Courier New" pitchFamily="49" charset="0"/>
                <a:cs typeface="Courier New" pitchFamily="49" charset="0"/>
              </a:rPr>
              <a:t>  SF  11 Tag 9c   Cryptogram Transaction Type     (  1) = (x) 01</a:t>
            </a:r>
          </a:p>
          <a:p>
            <a:r>
              <a:rPr lang="en-US" sz="1400" dirty="0" smtClean="0">
                <a:latin typeface="Courier New" pitchFamily="49" charset="0"/>
                <a:cs typeface="Courier New" pitchFamily="49" charset="0"/>
              </a:rPr>
              <a:t>  SF  12 Tag 9f02 Cryptogram Amount               (  6) = (x) 000000001000</a:t>
            </a:r>
          </a:p>
          <a:p>
            <a:r>
              <a:rPr lang="en-US" sz="1400" dirty="0" smtClean="0">
                <a:latin typeface="Courier New" pitchFamily="49" charset="0"/>
                <a:cs typeface="Courier New" pitchFamily="49" charset="0"/>
              </a:rPr>
              <a:t>  SF  20 Tag 9f10 Issuer Application Data         (  9) = (x) 08f01003a00000dac1</a:t>
            </a:r>
          </a:p>
          <a:p>
            <a:r>
              <a:rPr lang="en-US" sz="1400" dirty="0" smtClean="0">
                <a:latin typeface="Courier New" pitchFamily="49" charset="0"/>
                <a:cs typeface="Courier New" pitchFamily="49" charset="0"/>
              </a:rPr>
              <a:t>  SF  21 Tag 9f1a Terminal Country Code           (  2) = (x) 0840</a:t>
            </a:r>
          </a:p>
          <a:p>
            <a:r>
              <a:rPr lang="en-US" sz="1400" dirty="0" smtClean="0">
                <a:latin typeface="Courier New" pitchFamily="49" charset="0"/>
                <a:cs typeface="Courier New" pitchFamily="49" charset="0"/>
              </a:rPr>
              <a:t>  SF  23 Tag 9f26 Cryptogram                      (  8) = (x) adca9febe83e57d8</a:t>
            </a:r>
          </a:p>
          <a:p>
            <a:r>
              <a:rPr lang="en-US" sz="1400" dirty="0" smtClean="0">
                <a:latin typeface="Courier New" pitchFamily="49" charset="0"/>
                <a:cs typeface="Courier New" pitchFamily="49" charset="0"/>
              </a:rPr>
              <a:t>  SF  24 Tag 9f27 Cryptogram Information Data     (  1) = (x) 80</a:t>
            </a:r>
          </a:p>
          <a:p>
            <a:r>
              <a:rPr lang="en-US" sz="1400" dirty="0" smtClean="0">
                <a:latin typeface="Courier New" pitchFamily="49" charset="0"/>
                <a:cs typeface="Courier New" pitchFamily="49" charset="0"/>
              </a:rPr>
              <a:t>  SF  26 Tag 9f34 CVM Results                     (  3) = (x) 410302</a:t>
            </a:r>
          </a:p>
          <a:p>
            <a:r>
              <a:rPr lang="en-US" sz="1400" dirty="0" smtClean="0">
                <a:latin typeface="Courier New" pitchFamily="49" charset="0"/>
                <a:cs typeface="Courier New" pitchFamily="49" charset="0"/>
              </a:rPr>
              <a:t>  SF  28 Tag 9f36 Application Transaction Counter (  2) = (x) 0003</a:t>
            </a:r>
          </a:p>
          <a:p>
            <a:r>
              <a:rPr lang="en-US" sz="1400" dirty="0" smtClean="0">
                <a:latin typeface="Courier New" pitchFamily="49" charset="0"/>
                <a:cs typeface="Courier New" pitchFamily="49" charset="0"/>
              </a:rPr>
              <a:t>  SF  29 Tag 9f37 Unpredictable Number            (  4) = (x) 2516d540</a:t>
            </a:r>
            <a:endParaRPr lang="en-US" sz="1400" dirty="0">
              <a:latin typeface="Courier New" pitchFamily="49" charset="0"/>
              <a:cs typeface="Courier New" pitchFamily="49" charset="0"/>
            </a:endParaRPr>
          </a:p>
        </p:txBody>
      </p:sp>
      <p:graphicFrame>
        <p:nvGraphicFramePr>
          <p:cNvPr id="17" name="Object 16">
            <a:hlinkClick r:id="" action="ppaction://ole?verb=0"/>
          </p:cNvPr>
          <p:cNvGraphicFramePr>
            <a:graphicFrameLocks noChangeAspect="1"/>
          </p:cNvGraphicFramePr>
          <p:nvPr>
            <p:extLst>
              <p:ext uri="{D42A27DB-BD31-4B8C-83A1-F6EECF244321}">
                <p14:modId xmlns:p14="http://schemas.microsoft.com/office/powerpoint/2010/main" val="1487760145"/>
              </p:ext>
            </p:extLst>
          </p:nvPr>
        </p:nvGraphicFramePr>
        <p:xfrm>
          <a:off x="827584" y="5704714"/>
          <a:ext cx="1437338" cy="1216497"/>
        </p:xfrm>
        <a:graphic>
          <a:graphicData uri="http://schemas.openxmlformats.org/presentationml/2006/ole">
            <mc:AlternateContent xmlns:mc="http://schemas.openxmlformats.org/markup-compatibility/2006">
              <mc:Choice xmlns:v="urn:schemas-microsoft-com:vml" Requires="v">
                <p:oleObj spid="_x0000_s1063" name="Packager Shell Object" showAsIcon="1" r:id="rId3" imgW="914400" imgH="714240" progId="Package">
                  <p:embed/>
                </p:oleObj>
              </mc:Choice>
              <mc:Fallback>
                <p:oleObj name="Packager Shell Object" showAsIcon="1" r:id="rId3" imgW="914400" imgH="714240" progId="Package">
                  <p:embed/>
                  <p:pic>
                    <p:nvPicPr>
                      <p:cNvPr id="0" name=""/>
                      <p:cNvPicPr>
                        <a:picLocks noChangeAspect="1" noChangeArrowheads="1"/>
                      </p:cNvPicPr>
                      <p:nvPr/>
                    </p:nvPicPr>
                    <p:blipFill>
                      <a:blip r:embed="rId4"/>
                      <a:srcRect/>
                      <a:stretch>
                        <a:fillRect/>
                      </a:stretch>
                    </p:blipFill>
                    <p:spPr bwMode="auto">
                      <a:xfrm>
                        <a:off x="827584" y="5704714"/>
                        <a:ext cx="1437338" cy="12164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63</a:t>
            </a:fld>
            <a:endParaRPr lang="de-DE" dirty="0">
              <a:latin typeface="Calibri"/>
              <a:cs typeface="+mn-cs"/>
            </a:endParaRPr>
          </a:p>
        </p:txBody>
      </p:sp>
    </p:spTree>
    <p:extLst>
      <p:ext uri="{BB962C8B-B14F-4D97-AF65-F5344CB8AC3E}">
        <p14:creationId xmlns:p14="http://schemas.microsoft.com/office/powerpoint/2010/main" val="40410392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EMV Commands</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466927" y="1189770"/>
            <a:ext cx="8171234" cy="5078313"/>
          </a:xfrm>
          <a:prstGeom prst="rect">
            <a:avLst/>
          </a:prstGeom>
        </p:spPr>
        <p:txBody>
          <a:bodyPr wrap="square">
            <a:spAutoFit/>
          </a:bodyPr>
          <a:lstStyle/>
          <a:p>
            <a:r>
              <a:rPr lang="en-US" dirty="0">
                <a:latin typeface="Calibri" pitchFamily="34" charset="0"/>
                <a:cs typeface="Calibri" pitchFamily="34" charset="0"/>
              </a:rPr>
              <a:t>ISO/IEC 7816-3 defines the transmission protocol between chip cards and readers. Using this protocol, data is exchanged in application protocol data units (APDUs). This comprises sending a command to a card, the card processing it, and sending a response. EMV uses the following commands</a:t>
            </a:r>
            <a:r>
              <a:rPr lang="en-US" dirty="0" smtClean="0">
                <a:latin typeface="Calibri" pitchFamily="34" charset="0"/>
                <a:cs typeface="Calibri" pitchFamily="34" charset="0"/>
              </a:rPr>
              <a:t>:</a:t>
            </a:r>
          </a:p>
          <a:p>
            <a:endParaRPr lang="en-US" dirty="0">
              <a:latin typeface="Calibri" pitchFamily="34" charset="0"/>
              <a:cs typeface="Calibri" pitchFamily="34" charset="0"/>
            </a:endParaRPr>
          </a:p>
          <a:p>
            <a:endParaRPr lang="en-US" dirty="0">
              <a:latin typeface="Calibri" pitchFamily="34" charset="0"/>
              <a:cs typeface="Calibri" pitchFamily="34" charset="0"/>
            </a:endParaRPr>
          </a:p>
          <a:p>
            <a:pPr marL="285750" indent="-285750">
              <a:buFont typeface="Arial" pitchFamily="34" charset="0"/>
              <a:buChar char="•"/>
            </a:pPr>
            <a:r>
              <a:rPr lang="en-US" dirty="0">
                <a:latin typeface="Calibri" pitchFamily="34" charset="0"/>
                <a:cs typeface="Calibri" pitchFamily="34" charset="0"/>
              </a:rPr>
              <a:t>application block</a:t>
            </a:r>
          </a:p>
          <a:p>
            <a:pPr marL="285750" indent="-285750">
              <a:buFont typeface="Arial" pitchFamily="34" charset="0"/>
              <a:buChar char="•"/>
            </a:pPr>
            <a:r>
              <a:rPr lang="en-US" dirty="0">
                <a:latin typeface="Calibri" pitchFamily="34" charset="0"/>
                <a:cs typeface="Calibri" pitchFamily="34" charset="0"/>
              </a:rPr>
              <a:t>application unblock</a:t>
            </a:r>
          </a:p>
          <a:p>
            <a:pPr marL="285750" indent="-285750">
              <a:buFont typeface="Arial" pitchFamily="34" charset="0"/>
              <a:buChar char="•"/>
            </a:pPr>
            <a:r>
              <a:rPr lang="en-US" dirty="0">
                <a:latin typeface="Calibri" pitchFamily="34" charset="0"/>
                <a:cs typeface="Calibri" pitchFamily="34" charset="0"/>
              </a:rPr>
              <a:t>card block</a:t>
            </a:r>
          </a:p>
          <a:p>
            <a:pPr marL="285750" indent="-285750">
              <a:buFont typeface="Arial" pitchFamily="34" charset="0"/>
              <a:buChar char="•"/>
            </a:pPr>
            <a:r>
              <a:rPr lang="en-US" dirty="0">
                <a:latin typeface="Calibri" pitchFamily="34" charset="0"/>
                <a:cs typeface="Calibri" pitchFamily="34" charset="0"/>
              </a:rPr>
              <a:t>external authenticate (7816-4)</a:t>
            </a:r>
          </a:p>
          <a:p>
            <a:pPr marL="285750" indent="-285750">
              <a:buFont typeface="Arial" pitchFamily="34" charset="0"/>
              <a:buChar char="•"/>
            </a:pPr>
            <a:r>
              <a:rPr lang="en-US" dirty="0">
                <a:latin typeface="Calibri" pitchFamily="34" charset="0"/>
                <a:cs typeface="Calibri" pitchFamily="34" charset="0"/>
              </a:rPr>
              <a:t>generate application cryptogram</a:t>
            </a:r>
          </a:p>
          <a:p>
            <a:pPr marL="285750" indent="-285750">
              <a:buFont typeface="Arial" pitchFamily="34" charset="0"/>
              <a:buChar char="•"/>
            </a:pPr>
            <a:r>
              <a:rPr lang="en-US" dirty="0">
                <a:latin typeface="Calibri" pitchFamily="34" charset="0"/>
                <a:cs typeface="Calibri" pitchFamily="34" charset="0"/>
              </a:rPr>
              <a:t>get data (7816-4)</a:t>
            </a:r>
          </a:p>
          <a:p>
            <a:pPr marL="285750" indent="-285750">
              <a:buFont typeface="Arial" pitchFamily="34" charset="0"/>
              <a:buChar char="•"/>
            </a:pPr>
            <a:r>
              <a:rPr lang="en-US" dirty="0">
                <a:latin typeface="Calibri" pitchFamily="34" charset="0"/>
                <a:cs typeface="Calibri" pitchFamily="34" charset="0"/>
              </a:rPr>
              <a:t>get processing options</a:t>
            </a:r>
          </a:p>
          <a:p>
            <a:pPr marL="285750" indent="-285750">
              <a:buFont typeface="Arial" pitchFamily="34" charset="0"/>
              <a:buChar char="•"/>
            </a:pPr>
            <a:r>
              <a:rPr lang="en-US" dirty="0">
                <a:latin typeface="Calibri" pitchFamily="34" charset="0"/>
                <a:cs typeface="Calibri" pitchFamily="34" charset="0"/>
              </a:rPr>
              <a:t>internal authenticate (7816-4)</a:t>
            </a:r>
          </a:p>
          <a:p>
            <a:pPr marL="285750" indent="-285750">
              <a:buFont typeface="Arial" pitchFamily="34" charset="0"/>
              <a:buChar char="•"/>
            </a:pPr>
            <a:r>
              <a:rPr lang="en-US" dirty="0">
                <a:latin typeface="Calibri" pitchFamily="34" charset="0"/>
                <a:cs typeface="Calibri" pitchFamily="34" charset="0"/>
              </a:rPr>
              <a:t>PIN change / unblock</a:t>
            </a:r>
          </a:p>
          <a:p>
            <a:pPr marL="285750" indent="-285750">
              <a:buFont typeface="Arial" pitchFamily="34" charset="0"/>
              <a:buChar char="•"/>
            </a:pPr>
            <a:r>
              <a:rPr lang="en-US" dirty="0">
                <a:latin typeface="Calibri" pitchFamily="34" charset="0"/>
                <a:cs typeface="Calibri" pitchFamily="34" charset="0"/>
              </a:rPr>
              <a:t>read record (7816-4)</a:t>
            </a:r>
          </a:p>
          <a:p>
            <a:pPr marL="285750" indent="-285750">
              <a:buFont typeface="Arial" pitchFamily="34" charset="0"/>
              <a:buChar char="•"/>
            </a:pPr>
            <a:r>
              <a:rPr lang="en-US" dirty="0">
                <a:latin typeface="Calibri" pitchFamily="34" charset="0"/>
                <a:cs typeface="Calibri" pitchFamily="34" charset="0"/>
              </a:rPr>
              <a:t>select (7816-4)</a:t>
            </a:r>
          </a:p>
          <a:p>
            <a:pPr marL="285750" indent="-285750">
              <a:buFont typeface="Arial" pitchFamily="34" charset="0"/>
              <a:buChar char="•"/>
            </a:pPr>
            <a:r>
              <a:rPr lang="en-US" dirty="0">
                <a:latin typeface="Calibri" pitchFamily="34" charset="0"/>
                <a:cs typeface="Calibri" pitchFamily="34" charset="0"/>
              </a:rPr>
              <a:t>verify (7816-4)</a:t>
            </a: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64</a:t>
            </a:fld>
            <a:endParaRPr lang="de-DE" dirty="0">
              <a:latin typeface="Calibri"/>
              <a:cs typeface="+mn-cs"/>
            </a:endParaRPr>
          </a:p>
        </p:txBody>
      </p:sp>
    </p:spTree>
    <p:extLst>
      <p:ext uri="{BB962C8B-B14F-4D97-AF65-F5344CB8AC3E}">
        <p14:creationId xmlns:p14="http://schemas.microsoft.com/office/powerpoint/2010/main" val="732792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08106592"/>
              </p:ext>
            </p:extLst>
          </p:nvPr>
        </p:nvGraphicFramePr>
        <p:xfrm>
          <a:off x="226763" y="1051564"/>
          <a:ext cx="8555639" cy="5612064"/>
        </p:xfrm>
        <a:graphic>
          <a:graphicData uri="http://schemas.openxmlformats.org/drawingml/2006/table">
            <a:tbl>
              <a:tblPr/>
              <a:tblGrid>
                <a:gridCol w="1851224"/>
                <a:gridCol w="1054396"/>
                <a:gridCol w="2570439"/>
                <a:gridCol w="1025103"/>
                <a:gridCol w="2054477"/>
              </a:tblGrid>
              <a:tr h="110389">
                <a:tc>
                  <a:txBody>
                    <a:bodyPr/>
                    <a:lstStyle/>
                    <a:p>
                      <a:pPr algn="ctr"/>
                      <a:r>
                        <a:rPr lang="en-US" sz="1400" u="none" dirty="0">
                          <a:solidFill>
                            <a:schemeClr val="tx1"/>
                          </a:solidFill>
                          <a:effectLst/>
                          <a:latin typeface="Calibri" pitchFamily="34" charset="0"/>
                          <a:cs typeface="Calibri" pitchFamily="34" charset="0"/>
                        </a:rPr>
                        <a:t>Card </a:t>
                      </a:r>
                      <a:r>
                        <a:rPr lang="en-US" sz="1400" u="none" dirty="0" smtClean="0">
                          <a:solidFill>
                            <a:schemeClr val="tx1"/>
                          </a:solidFill>
                          <a:effectLst/>
                          <a:latin typeface="Calibri" pitchFamily="34" charset="0"/>
                          <a:cs typeface="Calibri" pitchFamily="34" charset="0"/>
                        </a:rPr>
                        <a:t>scheme</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400" u="none" dirty="0">
                          <a:solidFill>
                            <a:schemeClr val="tx1"/>
                          </a:solidFill>
                          <a:effectLst/>
                          <a:latin typeface="Calibri" pitchFamily="34" charset="0"/>
                          <a:cs typeface="Calibri" pitchFamily="34" charset="0"/>
                        </a:rPr>
                        <a:t>RID</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400" u="none">
                          <a:solidFill>
                            <a:schemeClr val="tx1"/>
                          </a:solidFill>
                          <a:effectLst/>
                          <a:latin typeface="Calibri" pitchFamily="34" charset="0"/>
                          <a:cs typeface="Calibri" pitchFamily="34" charset="0"/>
                        </a:rPr>
                        <a:t>Product</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400" u="none">
                          <a:solidFill>
                            <a:schemeClr val="tx1"/>
                          </a:solidFill>
                          <a:effectLst/>
                          <a:latin typeface="Calibri" pitchFamily="34" charset="0"/>
                          <a:cs typeface="Calibri" pitchFamily="34" charset="0"/>
                        </a:rPr>
                        <a:t>PIX</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400" b="1" u="none" dirty="0">
                          <a:solidFill>
                            <a:schemeClr val="tx1"/>
                          </a:solidFill>
                          <a:effectLst/>
                          <a:latin typeface="Calibri" pitchFamily="34" charset="0"/>
                          <a:cs typeface="Calibri" pitchFamily="34" charset="0"/>
                        </a:rPr>
                        <a:t>AID</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r>
              <a:tr h="193181">
                <a:tc rowSpan="4">
                  <a:txBody>
                    <a:bodyPr/>
                    <a:lstStyle/>
                    <a:p>
                      <a:r>
                        <a:rPr lang="en-US" sz="1400" u="none" strike="noStrike" dirty="0">
                          <a:solidFill>
                            <a:schemeClr val="tx1"/>
                          </a:solidFill>
                          <a:effectLst/>
                          <a:latin typeface="Calibri" pitchFamily="34" charset="0"/>
                          <a:cs typeface="Calibri" pitchFamily="34" charset="0"/>
                        </a:rPr>
                        <a:t>Visa</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rowSpan="4">
                  <a:txBody>
                    <a:bodyPr/>
                    <a:lstStyle/>
                    <a:p>
                      <a:pPr algn="ctr"/>
                      <a:r>
                        <a:rPr lang="en-US" sz="1400" u="none" dirty="0">
                          <a:solidFill>
                            <a:schemeClr val="tx1"/>
                          </a:solidFill>
                          <a:effectLst/>
                          <a:latin typeface="Calibri" pitchFamily="34" charset="0"/>
                          <a:cs typeface="Calibri" pitchFamily="34" charset="0"/>
                        </a:rPr>
                        <a:t>A000000003</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Visa credit or debit</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A0000000031010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vMerge="1">
                  <a:txBody>
                    <a:bodyPr/>
                    <a:lstStyle/>
                    <a:p>
                      <a:endParaRPr lang="en-US"/>
                    </a:p>
                  </a:txBody>
                  <a:tcPr/>
                </a:tc>
                <a:tc vMerge="1">
                  <a:txBody>
                    <a:bodyPr/>
                    <a:lstStyle/>
                    <a:p>
                      <a:endParaRPr lang="en-US"/>
                    </a:p>
                  </a:txBody>
                  <a:tcPr/>
                </a:tc>
                <a:tc>
                  <a:txBody>
                    <a:bodyPr/>
                    <a:lstStyle/>
                    <a:p>
                      <a:r>
                        <a:rPr lang="en-US" sz="1400" u="none" strike="noStrike" dirty="0">
                          <a:solidFill>
                            <a:schemeClr val="tx1"/>
                          </a:solidFill>
                          <a:effectLst/>
                          <a:latin typeface="Calibri" pitchFamily="34" charset="0"/>
                          <a:cs typeface="Calibri" pitchFamily="34" charset="0"/>
                        </a:rPr>
                        <a:t>Visa Electron</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2010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A0000000032010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vMerge="1">
                  <a:txBody>
                    <a:bodyPr/>
                    <a:lstStyle/>
                    <a:p>
                      <a:endParaRPr lang="en-US"/>
                    </a:p>
                  </a:txBody>
                  <a:tcPr/>
                </a:tc>
                <a:tc vMerge="1">
                  <a:txBody>
                    <a:bodyPr/>
                    <a:lstStyle/>
                    <a:p>
                      <a:endParaRPr lang="en-US"/>
                    </a:p>
                  </a:txBody>
                  <a:tcPr/>
                </a:tc>
                <a:tc>
                  <a:txBody>
                    <a:bodyPr/>
                    <a:lstStyle/>
                    <a:p>
                      <a:r>
                        <a:rPr lang="en-US" sz="1400" u="none" strike="noStrike" dirty="0">
                          <a:solidFill>
                            <a:schemeClr val="tx1"/>
                          </a:solidFill>
                          <a:effectLst/>
                          <a:latin typeface="Calibri" pitchFamily="34" charset="0"/>
                          <a:cs typeface="Calibri" pitchFamily="34" charset="0"/>
                        </a:rPr>
                        <a:t>V PAY</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2020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A0000000032020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vMerge="1">
                  <a:txBody>
                    <a:bodyPr/>
                    <a:lstStyle/>
                    <a:p>
                      <a:endParaRPr lang="en-US"/>
                    </a:p>
                  </a:txBody>
                  <a:tcPr/>
                </a:tc>
                <a:tc vMerge="1">
                  <a:txBody>
                    <a:bodyPr/>
                    <a:lstStyle/>
                    <a:p>
                      <a:endParaRPr lang="en-US"/>
                    </a:p>
                  </a:txBody>
                  <a:tcPr/>
                </a:tc>
                <a:tc>
                  <a:txBody>
                    <a:bodyPr/>
                    <a:lstStyle/>
                    <a:p>
                      <a:r>
                        <a:rPr lang="en-US" sz="1400" u="none" dirty="0">
                          <a:solidFill>
                            <a:schemeClr val="tx1"/>
                          </a:solidFill>
                          <a:effectLst/>
                          <a:latin typeface="Calibri" pitchFamily="34" charset="0"/>
                          <a:cs typeface="Calibri" pitchFamily="34" charset="0"/>
                        </a:rPr>
                        <a:t>Plus</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8010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A0000000038010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rowSpan="4">
                  <a:txBody>
                    <a:bodyPr/>
                    <a:lstStyle/>
                    <a:p>
                      <a:r>
                        <a:rPr lang="en-US" sz="1400" u="none" strike="noStrike" dirty="0">
                          <a:solidFill>
                            <a:schemeClr val="tx1"/>
                          </a:solidFill>
                          <a:effectLst/>
                          <a:latin typeface="Calibri" pitchFamily="34" charset="0"/>
                          <a:cs typeface="Calibri" pitchFamily="34" charset="0"/>
                        </a:rPr>
                        <a:t>MasterCard</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rowSpan="4">
                  <a:txBody>
                    <a:bodyPr/>
                    <a:lstStyle/>
                    <a:p>
                      <a:pPr algn="ctr"/>
                      <a:r>
                        <a:rPr lang="en-US" sz="1400" u="none" dirty="0">
                          <a:solidFill>
                            <a:schemeClr val="tx1"/>
                          </a:solidFill>
                          <a:effectLst/>
                          <a:latin typeface="Calibri" pitchFamily="34" charset="0"/>
                          <a:cs typeface="Calibri" pitchFamily="34" charset="0"/>
                        </a:rPr>
                        <a:t>A000000004</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dirty="0">
                          <a:solidFill>
                            <a:schemeClr val="tx1"/>
                          </a:solidFill>
                          <a:effectLst/>
                          <a:latin typeface="Calibri" pitchFamily="34" charset="0"/>
                          <a:cs typeface="Calibri" pitchFamily="34" charset="0"/>
                        </a:rPr>
                        <a:t>MasterCard credit or debit</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A0000000041010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vMerge="1">
                  <a:txBody>
                    <a:bodyPr/>
                    <a:lstStyle/>
                    <a:p>
                      <a:endParaRPr lang="en-US"/>
                    </a:p>
                  </a:txBody>
                  <a:tcPr/>
                </a:tc>
                <a:tc vMerge="1">
                  <a:txBody>
                    <a:bodyPr/>
                    <a:lstStyle/>
                    <a:p>
                      <a:endParaRPr lang="en-US"/>
                    </a:p>
                  </a:txBody>
                  <a:tcPr/>
                </a:tc>
                <a:tc>
                  <a:txBody>
                    <a:bodyPr/>
                    <a:lstStyle/>
                    <a:p>
                      <a:r>
                        <a:rPr lang="en-US" sz="1400" u="none" strike="noStrike" dirty="0" smtClean="0">
                          <a:solidFill>
                            <a:schemeClr val="tx1"/>
                          </a:solidFill>
                          <a:effectLst/>
                          <a:latin typeface="Calibri" pitchFamily="34" charset="0"/>
                          <a:cs typeface="Calibri" pitchFamily="34" charset="0"/>
                        </a:rPr>
                        <a:t>MasterCard</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9999</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A0000000049999</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vMerge="1">
                  <a:txBody>
                    <a:bodyPr/>
                    <a:lstStyle/>
                    <a:p>
                      <a:endParaRPr lang="en-US"/>
                    </a:p>
                  </a:txBody>
                  <a:tcPr/>
                </a:tc>
                <a:tc vMerge="1">
                  <a:txBody>
                    <a:bodyPr/>
                    <a:lstStyle/>
                    <a:p>
                      <a:endParaRPr lang="en-US"/>
                    </a:p>
                  </a:txBody>
                  <a:tcPr/>
                </a:tc>
                <a:tc>
                  <a:txBody>
                    <a:bodyPr/>
                    <a:lstStyle/>
                    <a:p>
                      <a:r>
                        <a:rPr lang="en-US" sz="1400" u="none" strike="noStrike" dirty="0">
                          <a:solidFill>
                            <a:schemeClr val="tx1"/>
                          </a:solidFill>
                          <a:effectLst/>
                          <a:latin typeface="Calibri" pitchFamily="34" charset="0"/>
                          <a:cs typeface="Calibri" pitchFamily="34" charset="0"/>
                        </a:rPr>
                        <a:t>Maestro (debit card)</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3060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A0000000043060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75973">
                <a:tc vMerge="1">
                  <a:txBody>
                    <a:bodyPr/>
                    <a:lstStyle/>
                    <a:p>
                      <a:endParaRPr lang="en-US"/>
                    </a:p>
                  </a:txBody>
                  <a:tcPr/>
                </a:tc>
                <a:tc vMerge="1">
                  <a:txBody>
                    <a:bodyPr/>
                    <a:lstStyle/>
                    <a:p>
                      <a:endParaRPr lang="en-US"/>
                    </a:p>
                  </a:txBody>
                  <a:tcPr/>
                </a:tc>
                <a:tc>
                  <a:txBody>
                    <a:bodyPr/>
                    <a:lstStyle/>
                    <a:p>
                      <a:r>
                        <a:rPr lang="en-US" sz="1400" u="none" strike="noStrike" dirty="0">
                          <a:solidFill>
                            <a:schemeClr val="tx1"/>
                          </a:solidFill>
                          <a:effectLst/>
                          <a:latin typeface="Calibri" pitchFamily="34" charset="0"/>
                          <a:cs typeface="Calibri" pitchFamily="34" charset="0"/>
                        </a:rPr>
                        <a:t>Cirrus (interbank network)</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6000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A0000000046000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rowSpan="2">
                  <a:txBody>
                    <a:bodyPr/>
                    <a:lstStyle/>
                    <a:p>
                      <a:r>
                        <a:rPr lang="en-US" sz="1400" u="none" dirty="0">
                          <a:solidFill>
                            <a:schemeClr val="tx1"/>
                          </a:solidFill>
                          <a:effectLst/>
                          <a:latin typeface="Calibri" pitchFamily="34" charset="0"/>
                          <a:cs typeface="Calibri" pitchFamily="34" charset="0"/>
                        </a:rPr>
                        <a:t>UK Domestic Maestro - </a:t>
                      </a:r>
                      <a:r>
                        <a:rPr lang="en-US" sz="1400" u="none" strike="noStrike" dirty="0">
                          <a:solidFill>
                            <a:schemeClr val="tx1"/>
                          </a:solidFill>
                          <a:effectLst/>
                          <a:latin typeface="Calibri" pitchFamily="34" charset="0"/>
                          <a:cs typeface="Calibri" pitchFamily="34" charset="0"/>
                        </a:rPr>
                        <a:t>Switch (debit card)</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rowSpan="2">
                  <a:txBody>
                    <a:bodyPr/>
                    <a:lstStyle/>
                    <a:p>
                      <a:pPr algn="ctr"/>
                      <a:r>
                        <a:rPr lang="en-US" sz="1400" u="none">
                          <a:solidFill>
                            <a:schemeClr val="tx1"/>
                          </a:solidFill>
                          <a:effectLst/>
                          <a:latin typeface="Calibri" pitchFamily="34" charset="0"/>
                          <a:cs typeface="Calibri" pitchFamily="34" charset="0"/>
                        </a:rPr>
                        <a:t>A000000005</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dirty="0">
                          <a:solidFill>
                            <a:schemeClr val="tx1"/>
                          </a:solidFill>
                          <a:effectLst/>
                          <a:latin typeface="Calibri" pitchFamily="34" charset="0"/>
                          <a:cs typeface="Calibri" pitchFamily="34" charset="0"/>
                        </a:rPr>
                        <a:t>Maestro UK</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0001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A0000000050001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vMerge="1">
                  <a:txBody>
                    <a:bodyPr/>
                    <a:lstStyle/>
                    <a:p>
                      <a:endParaRPr lang="en-US"/>
                    </a:p>
                  </a:txBody>
                  <a:tcPr/>
                </a:tc>
                <a:tc vMerge="1">
                  <a:txBody>
                    <a:bodyPr/>
                    <a:lstStyle/>
                    <a:p>
                      <a:endParaRPr lang="en-US"/>
                    </a:p>
                  </a:txBody>
                  <a:tcPr/>
                </a:tc>
                <a:tc>
                  <a:txBody>
                    <a:bodyPr/>
                    <a:lstStyle/>
                    <a:p>
                      <a:r>
                        <a:rPr lang="en-US" sz="1400" u="none">
                          <a:solidFill>
                            <a:schemeClr val="tx1"/>
                          </a:solidFill>
                          <a:effectLst/>
                          <a:latin typeface="Calibri" pitchFamily="34" charset="0"/>
                          <a:cs typeface="Calibri" pitchFamily="34" charset="0"/>
                        </a:rPr>
                        <a:t>Solo</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0002</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A0000000050002</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a:solidFill>
                            <a:schemeClr val="tx1"/>
                          </a:solidFill>
                          <a:effectLst/>
                          <a:latin typeface="Calibri" pitchFamily="34" charset="0"/>
                          <a:cs typeface="Calibri" pitchFamily="34" charset="0"/>
                        </a:rPr>
                        <a:t>American Express</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A000000025</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American Express</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01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A00000002501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b="1" u="none" strike="noStrike" dirty="0" err="1">
                          <a:solidFill>
                            <a:srgbClr val="FF0000"/>
                          </a:solidFill>
                          <a:effectLst/>
                          <a:latin typeface="Calibri" pitchFamily="34" charset="0"/>
                          <a:cs typeface="Calibri" pitchFamily="34" charset="0"/>
                        </a:rPr>
                        <a:t>RuPay</a:t>
                      </a:r>
                      <a:r>
                        <a:rPr lang="en-US" sz="1400" b="1" u="none" strike="noStrike" dirty="0">
                          <a:solidFill>
                            <a:srgbClr val="FF0000"/>
                          </a:solidFill>
                          <a:effectLst/>
                          <a:latin typeface="Calibri" pitchFamily="34" charset="0"/>
                          <a:cs typeface="Calibri" pitchFamily="34" charset="0"/>
                        </a:rPr>
                        <a:t> (India)</a:t>
                      </a:r>
                      <a:endParaRPr lang="en-US" sz="1400" b="1" u="none" dirty="0">
                        <a:solidFill>
                          <a:srgbClr val="FF0000"/>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a:solidFill>
                            <a:srgbClr val="FF0000"/>
                          </a:solidFill>
                          <a:effectLst/>
                          <a:latin typeface="Calibri" pitchFamily="34" charset="0"/>
                          <a:cs typeface="Calibri" pitchFamily="34" charset="0"/>
                        </a:rPr>
                        <a:t>A000000524</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b="1" u="none">
                          <a:solidFill>
                            <a:srgbClr val="FF0000"/>
                          </a:solidFill>
                          <a:effectLst/>
                          <a:latin typeface="Calibri" pitchFamily="34" charset="0"/>
                          <a:cs typeface="Calibri" pitchFamily="34" charset="0"/>
                        </a:rPr>
                        <a:t>RuPay</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a:solidFill>
                            <a:srgbClr val="FF0000"/>
                          </a:solidFill>
                          <a:effectLst/>
                          <a:latin typeface="Calibri" pitchFamily="34" charset="0"/>
                          <a:cs typeface="Calibri" pitchFamily="34" charset="0"/>
                        </a:rPr>
                        <a:t>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rgbClr val="FF0000"/>
                          </a:solidFill>
                          <a:effectLst/>
                          <a:latin typeface="Calibri" pitchFamily="34" charset="0"/>
                          <a:cs typeface="Calibri" pitchFamily="34" charset="0"/>
                        </a:rPr>
                        <a:t>A0000005241010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a:solidFill>
                            <a:schemeClr val="tx1"/>
                          </a:solidFill>
                          <a:effectLst/>
                          <a:latin typeface="Calibri" pitchFamily="34" charset="0"/>
                          <a:cs typeface="Calibri" pitchFamily="34" charset="0"/>
                        </a:rPr>
                        <a:t>Discover</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A000000152</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Discover</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3010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A0000001523010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err="1">
                          <a:solidFill>
                            <a:schemeClr val="tx1"/>
                          </a:solidFill>
                          <a:effectLst/>
                          <a:latin typeface="Calibri" pitchFamily="34" charset="0"/>
                          <a:cs typeface="Calibri" pitchFamily="34" charset="0"/>
                        </a:rPr>
                        <a:t>Interac</a:t>
                      </a:r>
                      <a:r>
                        <a:rPr lang="en-US" sz="1400" u="none" dirty="0">
                          <a:solidFill>
                            <a:schemeClr val="tx1"/>
                          </a:solidFill>
                          <a:effectLst/>
                          <a:latin typeface="Calibri" pitchFamily="34" charset="0"/>
                          <a:cs typeface="Calibri" pitchFamily="34" charset="0"/>
                        </a:rPr>
                        <a:t> (Canada)</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A000000277</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Debit card</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A0000002771010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a:solidFill>
                            <a:schemeClr val="tx1"/>
                          </a:solidFill>
                          <a:effectLst/>
                          <a:latin typeface="Calibri" pitchFamily="34" charset="0"/>
                          <a:cs typeface="Calibri" pitchFamily="34" charset="0"/>
                        </a:rPr>
                        <a:t>JCB</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A000000065</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Japan Credit Bureau</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A00000006510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275973">
                <a:tc>
                  <a:txBody>
                    <a:bodyPr/>
                    <a:lstStyle/>
                    <a:p>
                      <a:r>
                        <a:rPr lang="en-US" sz="1400" u="none" strike="noStrike" dirty="0">
                          <a:solidFill>
                            <a:schemeClr val="tx1"/>
                          </a:solidFill>
                          <a:effectLst/>
                          <a:latin typeface="Calibri" pitchFamily="34" charset="0"/>
                          <a:cs typeface="Calibri" pitchFamily="34" charset="0"/>
                        </a:rPr>
                        <a:t>LINK (UK)</a:t>
                      </a:r>
                      <a:r>
                        <a:rPr lang="en-US" sz="1400" u="none" dirty="0">
                          <a:solidFill>
                            <a:schemeClr val="tx1"/>
                          </a:solidFill>
                          <a:effectLst/>
                          <a:latin typeface="Calibri" pitchFamily="34" charset="0"/>
                          <a:cs typeface="Calibri" pitchFamily="34" charset="0"/>
                        </a:rPr>
                        <a:t> ATM network</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A000000029</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ATM card</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A0000000291010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err="1">
                          <a:solidFill>
                            <a:schemeClr val="tx1"/>
                          </a:solidFill>
                          <a:effectLst/>
                          <a:latin typeface="Calibri" pitchFamily="34" charset="0"/>
                          <a:cs typeface="Calibri" pitchFamily="34" charset="0"/>
                        </a:rPr>
                        <a:t>Dankort</a:t>
                      </a:r>
                      <a:r>
                        <a:rPr lang="en-US" sz="1400" u="none" dirty="0">
                          <a:solidFill>
                            <a:schemeClr val="tx1"/>
                          </a:solidFill>
                          <a:effectLst/>
                          <a:latin typeface="Calibri" pitchFamily="34" charset="0"/>
                          <a:cs typeface="Calibri" pitchFamily="34" charset="0"/>
                        </a:rPr>
                        <a:t> (Denmark)</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A000000121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dirty="0">
                          <a:solidFill>
                            <a:schemeClr val="tx1"/>
                          </a:solidFill>
                          <a:effectLst/>
                          <a:latin typeface="Calibri" pitchFamily="34" charset="0"/>
                          <a:cs typeface="Calibri" pitchFamily="34" charset="0"/>
                        </a:rPr>
                        <a:t>Debit card</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A0000001211010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err="1" smtClean="0">
                          <a:solidFill>
                            <a:schemeClr val="tx1"/>
                          </a:solidFill>
                          <a:effectLst/>
                          <a:latin typeface="Calibri" pitchFamily="34" charset="0"/>
                          <a:cs typeface="Calibri" pitchFamily="34" charset="0"/>
                          <a:hlinkClick r:id="rId3" tooltip="PagoBANCOMAT (page does not exist)"/>
                        </a:rPr>
                        <a:t>CoGeBan</a:t>
                      </a:r>
                      <a:r>
                        <a:rPr lang="en-US" sz="1400" u="none" dirty="0" smtClean="0">
                          <a:solidFill>
                            <a:schemeClr val="tx1"/>
                          </a:solidFill>
                          <a:effectLst/>
                          <a:latin typeface="Calibri" pitchFamily="34" charset="0"/>
                          <a:cs typeface="Calibri" pitchFamily="34" charset="0"/>
                        </a:rPr>
                        <a:t>(Italy</a:t>
                      </a:r>
                      <a:r>
                        <a:rPr lang="en-US" sz="1400" u="none" dirty="0">
                          <a:solidFill>
                            <a:schemeClr val="tx1"/>
                          </a:solidFill>
                          <a:effectLst/>
                          <a:latin typeface="Calibri" pitchFamily="34" charset="0"/>
                          <a:cs typeface="Calibri" pitchFamily="34" charset="0"/>
                        </a:rPr>
                        <a:t>)</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A000000141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PagoBANCOMAT</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0001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A0000001410001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err="1" smtClean="0">
                          <a:solidFill>
                            <a:schemeClr val="tx1"/>
                          </a:solidFill>
                          <a:effectLst/>
                          <a:latin typeface="Calibri" pitchFamily="34" charset="0"/>
                          <a:cs typeface="Calibri" pitchFamily="34" charset="0"/>
                        </a:rPr>
                        <a:t>Banrisul</a:t>
                      </a:r>
                      <a:r>
                        <a:rPr lang="en-US" sz="1400" u="none" strike="noStrike" baseline="0" dirty="0" smtClean="0">
                          <a:solidFill>
                            <a:schemeClr val="tx1"/>
                          </a:solidFill>
                          <a:effectLst/>
                          <a:latin typeface="Calibri" pitchFamily="34" charset="0"/>
                          <a:cs typeface="Calibri" pitchFamily="34" charset="0"/>
                        </a:rPr>
                        <a:t> </a:t>
                      </a:r>
                      <a:r>
                        <a:rPr lang="en-US" sz="1400" u="none" dirty="0" smtClean="0">
                          <a:solidFill>
                            <a:schemeClr val="tx1"/>
                          </a:solidFill>
                          <a:effectLst/>
                          <a:latin typeface="Calibri" pitchFamily="34" charset="0"/>
                          <a:cs typeface="Calibri" pitchFamily="34" charset="0"/>
                        </a:rPr>
                        <a:t>(Brazil</a:t>
                      </a:r>
                      <a:r>
                        <a:rPr lang="en-US" sz="1400" u="none" dirty="0">
                          <a:solidFill>
                            <a:schemeClr val="tx1"/>
                          </a:solidFill>
                          <a:effectLst/>
                          <a:latin typeface="Calibri" pitchFamily="34" charset="0"/>
                          <a:cs typeface="Calibri" pitchFamily="34" charset="0"/>
                        </a:rPr>
                        <a:t>)</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A000000154</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Banricompras Debito</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4442</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A0000001544442</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a:solidFill>
                            <a:schemeClr val="tx1"/>
                          </a:solidFill>
                          <a:effectLst/>
                          <a:latin typeface="Calibri" pitchFamily="34" charset="0"/>
                          <a:cs typeface="Calibri" pitchFamily="34" charset="0"/>
                        </a:rPr>
                        <a:t>ZKA</a:t>
                      </a:r>
                      <a:r>
                        <a:rPr lang="en-US" sz="1400" u="none" dirty="0">
                          <a:solidFill>
                            <a:schemeClr val="tx1"/>
                          </a:solidFill>
                          <a:effectLst/>
                          <a:latin typeface="Calibri" pitchFamily="34" charset="0"/>
                          <a:cs typeface="Calibri" pitchFamily="34" charset="0"/>
                        </a:rPr>
                        <a:t> (Germany)</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A000000359</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strike="noStrike" dirty="0" err="1">
                          <a:solidFill>
                            <a:schemeClr val="tx1"/>
                          </a:solidFill>
                          <a:effectLst/>
                          <a:latin typeface="Calibri" pitchFamily="34" charset="0"/>
                          <a:cs typeface="Calibri" pitchFamily="34" charset="0"/>
                        </a:rPr>
                        <a:t>Girocard</a:t>
                      </a:r>
                      <a:endParaRPr lang="en-US" sz="1400" u="none" dirty="0">
                        <a:solidFill>
                          <a:schemeClr val="tx1"/>
                        </a:solidFill>
                        <a:effectLst/>
                        <a:latin typeface="Calibri" pitchFamily="34" charset="0"/>
                        <a:cs typeface="Calibri" pitchFamily="34" charset="0"/>
                      </a:endParaRP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1010028001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A0000003591010028001</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a:solidFill>
                            <a:schemeClr val="tx1"/>
                          </a:solidFill>
                          <a:effectLst/>
                          <a:latin typeface="Calibri" pitchFamily="34" charset="0"/>
                          <a:cs typeface="Calibri" pitchFamily="34" charset="0"/>
                        </a:rPr>
                        <a:t>CB card</a:t>
                      </a:r>
                      <a:r>
                        <a:rPr lang="en-US" sz="1400" u="none" dirty="0">
                          <a:solidFill>
                            <a:schemeClr val="tx1"/>
                          </a:solidFill>
                          <a:effectLst/>
                          <a:latin typeface="Calibri" pitchFamily="34" charset="0"/>
                          <a:cs typeface="Calibri" pitchFamily="34" charset="0"/>
                        </a:rPr>
                        <a:t> (France)</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A000000042</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CB card</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A0000000421010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r h="193181">
                <a:tc>
                  <a:txBody>
                    <a:bodyPr/>
                    <a:lstStyle/>
                    <a:p>
                      <a:r>
                        <a:rPr lang="en-US" sz="1400" u="none" strike="noStrike" dirty="0">
                          <a:solidFill>
                            <a:schemeClr val="tx1"/>
                          </a:solidFill>
                          <a:effectLst/>
                          <a:latin typeface="Calibri" pitchFamily="34" charset="0"/>
                          <a:cs typeface="Calibri" pitchFamily="34" charset="0"/>
                        </a:rPr>
                        <a:t>SPAN2</a:t>
                      </a:r>
                      <a:r>
                        <a:rPr lang="en-US" sz="1400" u="none" dirty="0">
                          <a:solidFill>
                            <a:schemeClr val="tx1"/>
                          </a:solidFill>
                          <a:effectLst/>
                          <a:latin typeface="Calibri" pitchFamily="34" charset="0"/>
                          <a:cs typeface="Calibri" pitchFamily="34" charset="0"/>
                        </a:rPr>
                        <a:t> (Saudi Arabia)</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dirty="0">
                          <a:solidFill>
                            <a:schemeClr val="tx1"/>
                          </a:solidFill>
                          <a:effectLst/>
                          <a:latin typeface="Calibri" pitchFamily="34" charset="0"/>
                          <a:cs typeface="Calibri" pitchFamily="34" charset="0"/>
                        </a:rPr>
                        <a:t>A000000228</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400" u="none">
                          <a:solidFill>
                            <a:schemeClr val="tx1"/>
                          </a:solidFill>
                          <a:effectLst/>
                          <a:latin typeface="Calibri" pitchFamily="34" charset="0"/>
                          <a:cs typeface="Calibri" pitchFamily="34" charset="0"/>
                        </a:rPr>
                        <a:t>SPAN</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u="none">
                          <a:solidFill>
                            <a:schemeClr val="tx1"/>
                          </a:solidFill>
                          <a:effectLst/>
                          <a:latin typeface="Calibri" pitchFamily="34" charset="0"/>
                          <a:cs typeface="Calibri" pitchFamily="34" charset="0"/>
                        </a:rPr>
                        <a:t>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a:r>
                        <a:rPr lang="en-US" sz="1400" b="1" u="none" dirty="0">
                          <a:solidFill>
                            <a:schemeClr val="tx1"/>
                          </a:solidFill>
                          <a:effectLst/>
                          <a:latin typeface="Calibri" pitchFamily="34" charset="0"/>
                          <a:cs typeface="Calibri" pitchFamily="34" charset="0"/>
                        </a:rPr>
                        <a:t>A0000002282010/1010</a:t>
                      </a:r>
                    </a:p>
                  </a:txBody>
                  <a:tcPr marL="25474" marR="25474" marT="13799" marB="13799"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r>
            </a:tbl>
          </a:graphicData>
        </a:graphic>
      </p:graphicFrame>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Registered EMV Apps with ISO 7816-5 RA</a:t>
            </a:r>
            <a:endParaRPr lang="en-US"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65</a:t>
            </a:fld>
            <a:endParaRPr lang="de-DE" dirty="0">
              <a:latin typeface="Calibri"/>
              <a:cs typeface="+mn-cs"/>
            </a:endParaRPr>
          </a:p>
        </p:txBody>
      </p:sp>
    </p:spTree>
    <p:extLst>
      <p:ext uri="{BB962C8B-B14F-4D97-AF65-F5344CB8AC3E}">
        <p14:creationId xmlns:p14="http://schemas.microsoft.com/office/powerpoint/2010/main" val="2503078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Offline Data Authentication</a:t>
            </a:r>
            <a:endParaRPr lang="en-US" sz="3200" b="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458" y="1234441"/>
            <a:ext cx="7879544" cy="410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Oval 14">
            <a:hlinkClick r:id="rId3" action="ppaction://hlinksldjump"/>
          </p:cNvPr>
          <p:cNvSpPr/>
          <p:nvPr/>
        </p:nvSpPr>
        <p:spPr>
          <a:xfrm>
            <a:off x="7931778" y="3352860"/>
            <a:ext cx="361859" cy="37297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Arrow 3">
            <a:hlinkClick r:id="rId4" action="ppaction://hlinksldjump"/>
          </p:cNvPr>
          <p:cNvSpPr/>
          <p:nvPr/>
        </p:nvSpPr>
        <p:spPr>
          <a:xfrm>
            <a:off x="226763" y="1708483"/>
            <a:ext cx="728359" cy="300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hlinkClick r:id="rId5" action="ppaction://hlinksldjump"/>
          </p:cNvPr>
          <p:cNvSpPr/>
          <p:nvPr/>
        </p:nvSpPr>
        <p:spPr>
          <a:xfrm>
            <a:off x="237870" y="2073447"/>
            <a:ext cx="728359" cy="300790"/>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hlinkClick r:id="rId6" action="ppaction://hlinksldjump"/>
          </p:cNvPr>
          <p:cNvSpPr/>
          <p:nvPr/>
        </p:nvSpPr>
        <p:spPr>
          <a:xfrm>
            <a:off x="223056" y="2430391"/>
            <a:ext cx="728359" cy="300790"/>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66</a:t>
            </a:fld>
            <a:endParaRPr lang="de-DE" dirty="0">
              <a:latin typeface="Calibri"/>
              <a:cs typeface="+mn-cs"/>
            </a:endParaRPr>
          </a:p>
        </p:txBody>
      </p:sp>
    </p:spTree>
    <p:extLst>
      <p:ext uri="{BB962C8B-B14F-4D97-AF65-F5344CB8AC3E}">
        <p14:creationId xmlns:p14="http://schemas.microsoft.com/office/powerpoint/2010/main" val="903974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188640"/>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Offline Counters and Limits</a:t>
            </a:r>
            <a:endParaRPr lang="en-US" sz="3200" b="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426679" y="1135591"/>
            <a:ext cx="8343158" cy="646331"/>
          </a:xfrm>
          <a:prstGeom prst="rect">
            <a:avLst/>
          </a:prstGeom>
        </p:spPr>
        <p:txBody>
          <a:bodyPr wrap="square">
            <a:spAutoFit/>
          </a:bodyPr>
          <a:lstStyle/>
          <a:p>
            <a:r>
              <a:rPr lang="en-US" b="1" dirty="0" smtClean="0">
                <a:latin typeface="Calibri" pitchFamily="34" charset="0"/>
                <a:cs typeface="Calibri" pitchFamily="34" charset="0"/>
              </a:rPr>
              <a:t>Counters</a:t>
            </a:r>
          </a:p>
          <a:p>
            <a:pPr marL="285750" indent="-285750">
              <a:buFont typeface="Arial" pitchFamily="34" charset="0"/>
              <a:buChar char="•"/>
            </a:pPr>
            <a:r>
              <a:rPr lang="en-US" i="1" dirty="0" smtClean="0">
                <a:latin typeface="Calibri" pitchFamily="34" charset="0"/>
                <a:cs typeface="Calibri" pitchFamily="34" charset="0"/>
              </a:rPr>
              <a:t>Cumulative </a:t>
            </a:r>
            <a:r>
              <a:rPr lang="en-US" i="1" dirty="0">
                <a:latin typeface="Calibri" pitchFamily="34" charset="0"/>
                <a:cs typeface="Calibri" pitchFamily="34" charset="0"/>
              </a:rPr>
              <a:t>Offline Transaction </a:t>
            </a:r>
            <a:r>
              <a:rPr lang="en-US" i="1" dirty="0" smtClean="0">
                <a:latin typeface="Calibri" pitchFamily="34" charset="0"/>
                <a:cs typeface="Calibri" pitchFamily="34" charset="0"/>
              </a:rPr>
              <a:t>Amount </a:t>
            </a:r>
            <a:r>
              <a:rPr lang="en-US" i="1" dirty="0" smtClean="0">
                <a:latin typeface="Calibri" pitchFamily="34" charset="0"/>
                <a:cs typeface="Calibri" pitchFamily="34" charset="0"/>
                <a:sym typeface="Wingdings" pitchFamily="2" charset="2"/>
              </a:rPr>
              <a:t> </a:t>
            </a:r>
            <a:r>
              <a:rPr lang="en-US" i="1" dirty="0">
                <a:latin typeface="Calibri" pitchFamily="34" charset="0"/>
                <a:cs typeface="Calibri" pitchFamily="34" charset="0"/>
              </a:rPr>
              <a:t>Consecutive Offline Transactions Number</a:t>
            </a:r>
            <a:r>
              <a:rPr lang="en-US" i="1" dirty="0" smtClean="0">
                <a:latin typeface="Calibri" pitchFamily="34" charset="0"/>
                <a:cs typeface="Calibri" pitchFamily="34" charset="0"/>
              </a:rPr>
              <a:t>  </a:t>
            </a:r>
            <a:endParaRPr lang="en-US" dirty="0">
              <a:latin typeface="Calibri" pitchFamily="34" charset="0"/>
              <a:cs typeface="Calibri" pitchFamily="34" charset="0"/>
            </a:endParaRP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5598" y="1865882"/>
            <a:ext cx="4485485" cy="2806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64" y="1135590"/>
            <a:ext cx="5571763" cy="2979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152" y="1159654"/>
            <a:ext cx="3055265" cy="4579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7" name="Picture 7"/>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265631" y="5760985"/>
            <a:ext cx="338503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Oval 18">
            <a:hlinkClick r:id="rId6" action="ppaction://hlinksldjump"/>
          </p:cNvPr>
          <p:cNvSpPr/>
          <p:nvPr/>
        </p:nvSpPr>
        <p:spPr>
          <a:xfrm>
            <a:off x="226763" y="4993106"/>
            <a:ext cx="361859" cy="372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67</a:t>
            </a:fld>
            <a:endParaRPr lang="de-DE" dirty="0">
              <a:latin typeface="Calibri"/>
              <a:cs typeface="+mn-cs"/>
            </a:endParaRPr>
          </a:p>
        </p:txBody>
      </p:sp>
    </p:spTree>
    <p:extLst>
      <p:ext uri="{BB962C8B-B14F-4D97-AF65-F5344CB8AC3E}">
        <p14:creationId xmlns:p14="http://schemas.microsoft.com/office/powerpoint/2010/main" val="2419700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6802"/>
                                        </p:tgtEl>
                                        <p:attrNameLst>
                                          <p:attrName>style.visibility</p:attrName>
                                        </p:attrNameLst>
                                      </p:cBhvr>
                                      <p:to>
                                        <p:strVal val="visible"/>
                                      </p:to>
                                    </p:set>
                                    <p:animEffect transition="in" filter="fade">
                                      <p:cBhvr>
                                        <p:cTn id="10" dur="500"/>
                                        <p:tgtEl>
                                          <p:spTgt spid="768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6802"/>
                                        </p:tgtEl>
                                      </p:cBhvr>
                                    </p:animEffect>
                                    <p:set>
                                      <p:cBhvr>
                                        <p:cTn id="18" dur="1" fill="hold">
                                          <p:stCondLst>
                                            <p:cond delay="499"/>
                                          </p:stCondLst>
                                        </p:cTn>
                                        <p:tgtEl>
                                          <p:spTgt spid="7680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76804"/>
                                        </p:tgtEl>
                                        <p:attrNameLst>
                                          <p:attrName>style.visibility</p:attrName>
                                        </p:attrNameLst>
                                      </p:cBhvr>
                                      <p:to>
                                        <p:strVal val="visible"/>
                                      </p:to>
                                    </p:set>
                                    <p:animEffect transition="in" filter="fade">
                                      <p:cBhvr>
                                        <p:cTn id="21" dur="500"/>
                                        <p:tgtEl>
                                          <p:spTgt spid="76804"/>
                                        </p:tgtEl>
                                      </p:cBhvr>
                                    </p:animEffect>
                                  </p:childTnLst>
                                </p:cTn>
                              </p:par>
                              <p:par>
                                <p:cTn id="22" presetID="10" presetClass="entr" presetSubtype="0" fill="hold" nodeType="withEffect">
                                  <p:stCondLst>
                                    <p:cond delay="0"/>
                                  </p:stCondLst>
                                  <p:childTnLst>
                                    <p:set>
                                      <p:cBhvr>
                                        <p:cTn id="23" dur="1" fill="hold">
                                          <p:stCondLst>
                                            <p:cond delay="0"/>
                                          </p:stCondLst>
                                        </p:cTn>
                                        <p:tgtEl>
                                          <p:spTgt spid="76806"/>
                                        </p:tgtEl>
                                        <p:attrNameLst>
                                          <p:attrName>style.visibility</p:attrName>
                                        </p:attrNameLst>
                                      </p:cBhvr>
                                      <p:to>
                                        <p:strVal val="visible"/>
                                      </p:to>
                                    </p:set>
                                    <p:animEffect transition="in" filter="fade">
                                      <p:cBhvr>
                                        <p:cTn id="24" dur="500"/>
                                        <p:tgtEl>
                                          <p:spTgt spid="76806"/>
                                        </p:tgtEl>
                                      </p:cBhvr>
                                    </p:animEffect>
                                  </p:childTnLst>
                                </p:cTn>
                              </p:par>
                              <p:par>
                                <p:cTn id="25" presetID="10" presetClass="entr" presetSubtype="0" fill="hold" nodeType="withEffect">
                                  <p:stCondLst>
                                    <p:cond delay="0"/>
                                  </p:stCondLst>
                                  <p:childTnLst>
                                    <p:set>
                                      <p:cBhvr>
                                        <p:cTn id="26" dur="1" fill="hold">
                                          <p:stCondLst>
                                            <p:cond delay="0"/>
                                          </p:stCondLst>
                                        </p:cTn>
                                        <p:tgtEl>
                                          <p:spTgt spid="76807"/>
                                        </p:tgtEl>
                                        <p:attrNameLst>
                                          <p:attrName>style.visibility</p:attrName>
                                        </p:attrNameLst>
                                      </p:cBhvr>
                                      <p:to>
                                        <p:strVal val="visible"/>
                                      </p:to>
                                    </p:set>
                                    <p:animEffect transition="in" filter="fade">
                                      <p:cBhvr>
                                        <p:cTn id="27" dur="500"/>
                                        <p:tgtEl>
                                          <p:spTgt spid="76807"/>
                                        </p:tgtEl>
                                      </p:cBhvr>
                                    </p:animEffect>
                                  </p:childTnLst>
                                </p:cTn>
                              </p:par>
                              <p:par>
                                <p:cTn id="28" presetID="26" presetClass="emph" presetSubtype="0" fill="hold" nodeType="withEffect">
                                  <p:stCondLst>
                                    <p:cond delay="0"/>
                                  </p:stCondLst>
                                  <p:childTnLst>
                                    <p:animEffect transition="out" filter="fade">
                                      <p:cBhvr>
                                        <p:cTn id="29" dur="500" tmFilter="0, 0; .2, .5; .8, .5; 1, 0"/>
                                        <p:tgtEl>
                                          <p:spTgt spid="76807"/>
                                        </p:tgtEl>
                                      </p:cBhvr>
                                    </p:animEffect>
                                    <p:animScale>
                                      <p:cBhvr>
                                        <p:cTn id="30" dur="250" autoRev="1" fill="hold"/>
                                        <p:tgtEl>
                                          <p:spTgt spid="7680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EMV Transaction flow</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466927" y="1189770"/>
            <a:ext cx="8171234" cy="5324535"/>
          </a:xfrm>
          <a:prstGeom prst="rect">
            <a:avLst/>
          </a:prstGeom>
        </p:spPr>
        <p:txBody>
          <a:bodyPr wrap="square">
            <a:spAutoFit/>
          </a:bodyPr>
          <a:lstStyle/>
          <a:p>
            <a:r>
              <a:rPr lang="en-US" sz="2000" dirty="0">
                <a:latin typeface="Calibri" pitchFamily="34" charset="0"/>
                <a:cs typeface="Calibri" pitchFamily="34" charset="0"/>
              </a:rPr>
              <a:t>An EMV transaction has the following steps</a:t>
            </a:r>
            <a:r>
              <a:rPr lang="en-US" sz="2000" dirty="0" smtClean="0">
                <a:latin typeface="Calibri" pitchFamily="34" charset="0"/>
                <a:cs typeface="Calibri" pitchFamily="34" charset="0"/>
              </a:rPr>
              <a:t>:</a:t>
            </a:r>
          </a:p>
          <a:p>
            <a:pPr marL="342900" indent="-342900">
              <a:buFont typeface="+mj-lt"/>
              <a:buAutoNum type="arabicPeriod"/>
            </a:pPr>
            <a:r>
              <a:rPr lang="en-US" sz="1600" b="1" dirty="0" smtClean="0">
                <a:latin typeface="Calibri" pitchFamily="34" charset="0"/>
                <a:cs typeface="Calibri" pitchFamily="34" charset="0"/>
              </a:rPr>
              <a:t>Application selection </a:t>
            </a:r>
          </a:p>
          <a:p>
            <a:pPr marL="342900" indent="-342900">
              <a:buFont typeface="+mj-lt"/>
              <a:buAutoNum type="arabicPeriod"/>
            </a:pPr>
            <a:r>
              <a:rPr lang="en-US" sz="1600" dirty="0" smtClean="0">
                <a:latin typeface="Calibri" pitchFamily="34" charset="0"/>
                <a:cs typeface="Calibri" pitchFamily="34" charset="0"/>
              </a:rPr>
              <a:t>Initiate </a:t>
            </a:r>
            <a:r>
              <a:rPr lang="en-US" sz="1600" dirty="0">
                <a:latin typeface="Calibri" pitchFamily="34" charset="0"/>
                <a:cs typeface="Calibri" pitchFamily="34" charset="0"/>
              </a:rPr>
              <a:t>application </a:t>
            </a:r>
            <a:r>
              <a:rPr lang="en-US" sz="1600" dirty="0" smtClean="0">
                <a:latin typeface="Calibri" pitchFamily="34" charset="0"/>
                <a:cs typeface="Calibri" pitchFamily="34" charset="0"/>
              </a:rPr>
              <a:t>processing</a:t>
            </a:r>
          </a:p>
          <a:p>
            <a:pPr marL="800100" lvl="1" indent="-342900">
              <a:buFont typeface="+mj-lt"/>
              <a:buAutoNum type="arabicPeriod"/>
            </a:pPr>
            <a:r>
              <a:rPr lang="en-US" sz="1600" dirty="0" smtClean="0">
                <a:solidFill>
                  <a:srgbClr val="FF0000"/>
                </a:solidFill>
                <a:latin typeface="Calibri" pitchFamily="34" charset="0"/>
                <a:cs typeface="Calibri" pitchFamily="34" charset="0"/>
              </a:rPr>
              <a:t>get </a:t>
            </a:r>
            <a:r>
              <a:rPr lang="en-US" sz="1600" dirty="0">
                <a:solidFill>
                  <a:srgbClr val="FF0000"/>
                </a:solidFill>
                <a:latin typeface="Calibri" pitchFamily="34" charset="0"/>
                <a:cs typeface="Calibri" pitchFamily="34" charset="0"/>
              </a:rPr>
              <a:t>processing options </a:t>
            </a:r>
            <a:r>
              <a:rPr lang="en-US" sz="1600" dirty="0">
                <a:latin typeface="Calibri" pitchFamily="34" charset="0"/>
                <a:cs typeface="Calibri" pitchFamily="34" charset="0"/>
              </a:rPr>
              <a:t>with processing options data objects list (PDOL</a:t>
            </a:r>
            <a:r>
              <a:rPr lang="en-US" sz="1600" dirty="0" smtClean="0">
                <a:latin typeface="Calibri" pitchFamily="34" charset="0"/>
                <a:cs typeface="Calibri" pitchFamily="34" charset="0"/>
              </a:rPr>
              <a:t>)</a:t>
            </a:r>
            <a:endParaRPr lang="en-US" sz="1600" b="1" dirty="0">
              <a:latin typeface="Calibri" pitchFamily="34" charset="0"/>
              <a:cs typeface="Calibri" pitchFamily="34" charset="0"/>
            </a:endParaRPr>
          </a:p>
          <a:p>
            <a:pPr marL="800100" lvl="1" indent="-342900">
              <a:buFont typeface="+mj-lt"/>
              <a:buAutoNum type="arabicPeriod"/>
            </a:pPr>
            <a:r>
              <a:rPr lang="en-US" sz="1600" dirty="0" smtClean="0">
                <a:latin typeface="Calibri" pitchFamily="34" charset="0"/>
                <a:cs typeface="Calibri" pitchFamily="34" charset="0"/>
              </a:rPr>
              <a:t>ICC </a:t>
            </a:r>
            <a:r>
              <a:rPr lang="en-US" sz="1600" dirty="0">
                <a:latin typeface="Calibri" pitchFamily="34" charset="0"/>
                <a:cs typeface="Calibri" pitchFamily="34" charset="0"/>
              </a:rPr>
              <a:t>provides - AIP, </a:t>
            </a:r>
            <a:r>
              <a:rPr lang="en-US" sz="1600" dirty="0" smtClean="0">
                <a:latin typeface="Calibri" pitchFamily="34" charset="0"/>
                <a:cs typeface="Calibri" pitchFamily="34" charset="0"/>
              </a:rPr>
              <a:t>AFL</a:t>
            </a:r>
          </a:p>
          <a:p>
            <a:pPr marL="800100" lvl="1" indent="-342900">
              <a:buFont typeface="+mj-lt"/>
              <a:buAutoNum type="arabicPeriod"/>
            </a:pP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Read application </a:t>
            </a:r>
            <a:r>
              <a:rPr lang="en-US" sz="1600" dirty="0" smtClean="0">
                <a:latin typeface="Calibri" pitchFamily="34" charset="0"/>
                <a:cs typeface="Calibri" pitchFamily="34" charset="0"/>
              </a:rPr>
              <a:t>data (record – AFL read) using </a:t>
            </a:r>
            <a:r>
              <a:rPr lang="en-US" sz="1600" dirty="0" smtClean="0">
                <a:solidFill>
                  <a:srgbClr val="FF0000"/>
                </a:solidFill>
                <a:latin typeface="Calibri" pitchFamily="34" charset="0"/>
                <a:cs typeface="Calibri" pitchFamily="34" charset="0"/>
              </a:rPr>
              <a:t>read command, C</a:t>
            </a:r>
            <a:r>
              <a:rPr lang="en-US" sz="1600" dirty="0" smtClean="0">
                <a:latin typeface="Calibri" pitchFamily="34" charset="0"/>
                <a:cs typeface="Calibri" pitchFamily="34" charset="0"/>
              </a:rPr>
              <a:t>(</a:t>
            </a:r>
            <a:r>
              <a:rPr lang="en-US" sz="1600" dirty="0" err="1" smtClean="0">
                <a:latin typeface="Calibri" pitchFamily="34" charset="0"/>
                <a:cs typeface="Calibri" pitchFamily="34" charset="0"/>
              </a:rPr>
              <a:t>ard</a:t>
            </a:r>
            <a:r>
              <a:rPr lang="en-US" sz="1600" dirty="0" smtClean="0">
                <a:latin typeface="Calibri" pitchFamily="34" charset="0"/>
                <a:cs typeface="Calibri" pitchFamily="34" charset="0"/>
              </a:rPr>
              <a:t>)</a:t>
            </a:r>
            <a:r>
              <a:rPr lang="en-US" sz="1600" dirty="0" smtClean="0">
                <a:solidFill>
                  <a:srgbClr val="FF0000"/>
                </a:solidFill>
                <a:latin typeface="Calibri" pitchFamily="34" charset="0"/>
                <a:cs typeface="Calibri" pitchFamily="34" charset="0"/>
              </a:rPr>
              <a:t>DOL1</a:t>
            </a:r>
            <a:endParaRPr lang="en-US" sz="1600" dirty="0">
              <a:solidFill>
                <a:srgbClr val="FF0000"/>
              </a:solidFill>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Processing </a:t>
            </a:r>
            <a:r>
              <a:rPr lang="en-US" sz="1600" dirty="0" smtClean="0">
                <a:latin typeface="Calibri" pitchFamily="34" charset="0"/>
                <a:cs typeface="Calibri" pitchFamily="34" charset="0"/>
              </a:rPr>
              <a:t>restrictions (Application checks – version, AUC and expiry, </a:t>
            </a:r>
            <a:r>
              <a:rPr lang="en-US" sz="1600" b="1" dirty="0" smtClean="0">
                <a:solidFill>
                  <a:srgbClr val="FF0000"/>
                </a:solidFill>
                <a:latin typeface="Calibri" pitchFamily="34" charset="0"/>
                <a:cs typeface="Calibri" pitchFamily="34" charset="0"/>
              </a:rPr>
              <a:t>update TVR</a:t>
            </a: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Offline data </a:t>
            </a:r>
            <a:r>
              <a:rPr lang="en-US" sz="1600" dirty="0" smtClean="0">
                <a:latin typeface="Calibri" pitchFamily="34" charset="0"/>
                <a:cs typeface="Calibri" pitchFamily="34" charset="0"/>
              </a:rPr>
              <a:t>authentication (based on AIP)</a:t>
            </a: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Cardholder </a:t>
            </a:r>
            <a:r>
              <a:rPr lang="en-US" sz="1600" dirty="0" smtClean="0">
                <a:latin typeface="Calibri" pitchFamily="34" charset="0"/>
                <a:cs typeface="Calibri" pitchFamily="34" charset="0"/>
              </a:rPr>
              <a:t>verification (CVM check to be performed)</a:t>
            </a: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Terminal risk </a:t>
            </a:r>
            <a:r>
              <a:rPr lang="en-US" sz="1600" dirty="0" smtClean="0">
                <a:latin typeface="Calibri" pitchFamily="34" charset="0"/>
                <a:cs typeface="Calibri" pitchFamily="34" charset="0"/>
              </a:rPr>
              <a:t>management (Limit checks – Online or Offline – </a:t>
            </a:r>
            <a:r>
              <a:rPr lang="en-US" sz="1600" b="1" dirty="0" smtClean="0">
                <a:solidFill>
                  <a:srgbClr val="FF0000"/>
                </a:solidFill>
                <a:latin typeface="Calibri" pitchFamily="34" charset="0"/>
                <a:cs typeface="Calibri" pitchFamily="34" charset="0"/>
              </a:rPr>
              <a:t>update TVR</a:t>
            </a: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Terminal action </a:t>
            </a:r>
            <a:r>
              <a:rPr lang="en-US" sz="1600" dirty="0" smtClean="0">
                <a:latin typeface="Calibri" pitchFamily="34" charset="0"/>
                <a:cs typeface="Calibri" pitchFamily="34" charset="0"/>
              </a:rPr>
              <a:t>analysis (Terminal informs ICC)</a:t>
            </a: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First card action </a:t>
            </a:r>
            <a:r>
              <a:rPr lang="en-US" sz="1600" dirty="0" smtClean="0">
                <a:latin typeface="Calibri" pitchFamily="34" charset="0"/>
                <a:cs typeface="Calibri" pitchFamily="34" charset="0"/>
              </a:rPr>
              <a:t>analysis (CDOL1 complete and passed to ICC)</a:t>
            </a:r>
          </a:p>
          <a:p>
            <a:pPr marL="800100" lvl="1" indent="-342900">
              <a:buFont typeface="+mj-lt"/>
              <a:buAutoNum type="arabicPeriod"/>
            </a:pPr>
            <a:r>
              <a:rPr lang="en-US" sz="1600" dirty="0">
                <a:latin typeface="Calibri" pitchFamily="34" charset="0"/>
                <a:cs typeface="Calibri" pitchFamily="34" charset="0"/>
              </a:rPr>
              <a:t>Transaction certificate (TC)—Offline approval</a:t>
            </a:r>
          </a:p>
          <a:p>
            <a:pPr marL="800100" lvl="1" indent="-342900">
              <a:buFont typeface="+mj-lt"/>
              <a:buAutoNum type="arabicPeriod"/>
            </a:pPr>
            <a:r>
              <a:rPr lang="en-US" sz="1600" dirty="0">
                <a:latin typeface="Calibri" pitchFamily="34" charset="0"/>
                <a:cs typeface="Calibri" pitchFamily="34" charset="0"/>
              </a:rPr>
              <a:t>Authorization Request Cryptogram (ARQC)—Online authorization</a:t>
            </a:r>
          </a:p>
          <a:p>
            <a:pPr marL="800100" lvl="1" indent="-342900">
              <a:buFont typeface="+mj-lt"/>
              <a:buAutoNum type="arabicPeriod"/>
            </a:pPr>
            <a:r>
              <a:rPr lang="en-US" sz="1600" dirty="0">
                <a:latin typeface="Calibri" pitchFamily="34" charset="0"/>
                <a:cs typeface="Calibri" pitchFamily="34" charset="0"/>
              </a:rPr>
              <a:t>Application Authentication Cryptogram (AAC)—Offline </a:t>
            </a:r>
            <a:r>
              <a:rPr lang="en-US" sz="1600" dirty="0" smtClean="0">
                <a:latin typeface="Calibri" pitchFamily="34" charset="0"/>
                <a:cs typeface="Calibri" pitchFamily="34" charset="0"/>
              </a:rPr>
              <a:t>decline</a:t>
            </a:r>
          </a:p>
          <a:p>
            <a:pPr marL="800100" lvl="1" indent="-342900">
              <a:buFont typeface="+mj-lt"/>
              <a:buAutoNum type="arabicPeriod"/>
            </a:pPr>
            <a:endParaRPr lang="en-US" sz="1600" dirty="0">
              <a:latin typeface="Calibri" pitchFamily="34" charset="0"/>
              <a:cs typeface="Calibri" pitchFamily="34" charset="0"/>
            </a:endParaRPr>
          </a:p>
          <a:p>
            <a:pPr marL="342900" indent="-342900">
              <a:buFont typeface="+mj-lt"/>
              <a:buAutoNum type="arabicPeriod"/>
            </a:pPr>
            <a:r>
              <a:rPr lang="en-US" sz="1600" dirty="0" smtClean="0">
                <a:latin typeface="Calibri" pitchFamily="34" charset="0"/>
                <a:cs typeface="Calibri" pitchFamily="34" charset="0"/>
              </a:rPr>
              <a:t>Online </a:t>
            </a:r>
            <a:r>
              <a:rPr lang="en-US" sz="1600" dirty="0">
                <a:latin typeface="Calibri" pitchFamily="34" charset="0"/>
                <a:cs typeface="Calibri" pitchFamily="34" charset="0"/>
              </a:rPr>
              <a:t>transaction </a:t>
            </a:r>
            <a:r>
              <a:rPr lang="en-US" sz="1600" dirty="0" smtClean="0">
                <a:latin typeface="Calibri" pitchFamily="34" charset="0"/>
                <a:cs typeface="Calibri" pitchFamily="34" charset="0"/>
              </a:rPr>
              <a:t>authorization </a:t>
            </a:r>
            <a:r>
              <a:rPr lang="en-US" sz="1600" dirty="0">
                <a:latin typeface="Calibri" pitchFamily="34" charset="0"/>
                <a:cs typeface="Calibri" pitchFamily="34" charset="0"/>
              </a:rPr>
              <a:t>(only carried out if </a:t>
            </a:r>
            <a:r>
              <a:rPr lang="en-US" sz="1600" dirty="0" smtClean="0">
                <a:latin typeface="Calibri" pitchFamily="34" charset="0"/>
                <a:cs typeface="Calibri" pitchFamily="34" charset="0"/>
              </a:rPr>
              <a:t>required </a:t>
            </a:r>
            <a:r>
              <a:rPr lang="en-US" sz="1600" dirty="0">
                <a:latin typeface="Calibri" pitchFamily="34" charset="0"/>
                <a:cs typeface="Calibri" pitchFamily="34" charset="0"/>
              </a:rPr>
              <a:t>by the result of the previous steps; </a:t>
            </a:r>
            <a:r>
              <a:rPr lang="en-US" sz="1600" dirty="0" smtClean="0">
                <a:latin typeface="Calibri" pitchFamily="34" charset="0"/>
                <a:cs typeface="Calibri" pitchFamily="34" charset="0"/>
              </a:rPr>
              <a:t>mandatory </a:t>
            </a:r>
            <a:r>
              <a:rPr lang="en-US" sz="1600" dirty="0">
                <a:latin typeface="Calibri" pitchFamily="34" charset="0"/>
                <a:cs typeface="Calibri" pitchFamily="34" charset="0"/>
              </a:rPr>
              <a:t>in ATMs</a:t>
            </a:r>
            <a:r>
              <a:rPr lang="en-US" sz="1600" dirty="0" smtClean="0">
                <a:latin typeface="Calibri" pitchFamily="34" charset="0"/>
                <a:cs typeface="Calibri" pitchFamily="34" charset="0"/>
              </a:rPr>
              <a:t>) – ARQC and ARPC</a:t>
            </a: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Second card action </a:t>
            </a:r>
            <a:r>
              <a:rPr lang="en-US" sz="1600" dirty="0" smtClean="0">
                <a:latin typeface="Calibri" pitchFamily="34" charset="0"/>
                <a:cs typeface="Calibri" pitchFamily="34" charset="0"/>
              </a:rPr>
              <a:t>analysis – CDOL2 passed to ICC</a:t>
            </a:r>
            <a:endParaRPr lang="en-US" sz="1600" dirty="0">
              <a:latin typeface="Calibri" pitchFamily="34" charset="0"/>
              <a:cs typeface="Calibri" pitchFamily="34" charset="0"/>
            </a:endParaRPr>
          </a:p>
          <a:p>
            <a:pPr marL="342900" indent="-342900">
              <a:buFont typeface="+mj-lt"/>
              <a:buAutoNum type="arabicPeriod"/>
            </a:pPr>
            <a:r>
              <a:rPr lang="en-US" sz="1600" dirty="0">
                <a:latin typeface="Calibri" pitchFamily="34" charset="0"/>
                <a:cs typeface="Calibri" pitchFamily="34" charset="0"/>
              </a:rPr>
              <a:t>Issuer script processing</a:t>
            </a: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68</a:t>
            </a:fld>
            <a:endParaRPr lang="de-DE" dirty="0">
              <a:latin typeface="Calibri"/>
              <a:cs typeface="+mn-cs"/>
            </a:endParaRPr>
          </a:p>
        </p:txBody>
      </p:sp>
    </p:spTree>
    <p:extLst>
      <p:ext uri="{BB962C8B-B14F-4D97-AF65-F5344CB8AC3E}">
        <p14:creationId xmlns:p14="http://schemas.microsoft.com/office/powerpoint/2010/main" val="4206405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 y="1021158"/>
            <a:ext cx="8791429" cy="553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EMV Transaction flow </a:t>
            </a:r>
            <a:r>
              <a:rPr lang="en-US" sz="2000" b="0" dirty="0" smtClean="0">
                <a:solidFill>
                  <a:schemeClr val="tx2">
                    <a:lumMod val="75000"/>
                    <a:lumOff val="25000"/>
                  </a:schemeClr>
                </a:solidFill>
                <a:ea typeface="ＭＳ Ｐゴシック" pitchFamily="34" charset="-128"/>
              </a:rPr>
              <a:t>contd…</a:t>
            </a:r>
            <a:endParaRPr lang="en-US" sz="3200" b="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 name="Oval 4">
            <a:hlinkClick r:id="rId3" action="ppaction://hlinksldjump"/>
          </p:cNvPr>
          <p:cNvSpPr/>
          <p:nvPr/>
        </p:nvSpPr>
        <p:spPr>
          <a:xfrm>
            <a:off x="226763" y="4993106"/>
            <a:ext cx="361859" cy="3729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hlinkClick r:id="rId4" action="ppaction://hlinksldjump"/>
          </p:cNvPr>
          <p:cNvSpPr/>
          <p:nvPr/>
        </p:nvSpPr>
        <p:spPr>
          <a:xfrm>
            <a:off x="7931778" y="3352860"/>
            <a:ext cx="361859" cy="37297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69</a:t>
            </a:fld>
            <a:endParaRPr lang="de-DE" dirty="0">
              <a:latin typeface="Calibri"/>
              <a:cs typeface="+mn-cs"/>
            </a:endParaRPr>
          </a:p>
        </p:txBody>
      </p:sp>
    </p:spTree>
    <p:extLst>
      <p:ext uri="{BB962C8B-B14F-4D97-AF65-F5344CB8AC3E}">
        <p14:creationId xmlns:p14="http://schemas.microsoft.com/office/powerpoint/2010/main" val="33746658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188640"/>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Authorization Message Flow</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893" y="1196976"/>
            <a:ext cx="8712064" cy="2191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1330569" y="1168400"/>
            <a:ext cx="6570785" cy="5684838"/>
            <a:chOff x="781050" y="-223838"/>
            <a:chExt cx="8343900" cy="7305676"/>
          </a:xfrm>
        </p:grpSpPr>
        <p:pic>
          <p:nvPicPr>
            <p:cNvPr id="1126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050" y="-223838"/>
              <a:ext cx="8343900" cy="7305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477000" y="2806700"/>
              <a:ext cx="1422400" cy="241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27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428" y="3388714"/>
            <a:ext cx="3297115"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6595" y="3382727"/>
            <a:ext cx="3112477"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700" y="3412958"/>
            <a:ext cx="3217985" cy="324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5"/>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7" name="Slide Number Placeholder 6"/>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7</a:t>
            </a:fld>
            <a:endParaRPr lang="de-DE" dirty="0">
              <a:latin typeface="Calibri"/>
              <a:cs typeface="+mn-cs"/>
            </a:endParaRPr>
          </a:p>
        </p:txBody>
      </p:sp>
    </p:spTree>
    <p:extLst>
      <p:ext uri="{BB962C8B-B14F-4D97-AF65-F5344CB8AC3E}">
        <p14:creationId xmlns:p14="http://schemas.microsoft.com/office/powerpoint/2010/main" val="1654059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71"/>
                                        </p:tgtEl>
                                        <p:attrNameLst>
                                          <p:attrName>style.visibility</p:attrName>
                                        </p:attrNameLst>
                                      </p:cBhvr>
                                      <p:to>
                                        <p:strVal val="visible"/>
                                      </p:to>
                                    </p:set>
                                    <p:anim calcmode="lin" valueType="num">
                                      <p:cBhvr additive="base">
                                        <p:cTn id="13" dur="500" fill="hold"/>
                                        <p:tgtEl>
                                          <p:spTgt spid="11271"/>
                                        </p:tgtEl>
                                        <p:attrNameLst>
                                          <p:attrName>ppt_x</p:attrName>
                                        </p:attrNameLst>
                                      </p:cBhvr>
                                      <p:tavLst>
                                        <p:tav tm="0">
                                          <p:val>
                                            <p:strVal val="#ppt_x"/>
                                          </p:val>
                                        </p:tav>
                                        <p:tav tm="100000">
                                          <p:val>
                                            <p:strVal val="#ppt_x"/>
                                          </p:val>
                                        </p:tav>
                                      </p:tavLst>
                                    </p:anim>
                                    <p:anim calcmode="lin" valueType="num">
                                      <p:cBhvr additive="base">
                                        <p:cTn id="14" dur="500" fill="hold"/>
                                        <p:tgtEl>
                                          <p:spTgt spid="1127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1271"/>
                                        </p:tgtEl>
                                      </p:cBhvr>
                                    </p:animEffect>
                                    <p:set>
                                      <p:cBhvr>
                                        <p:cTn id="19" dur="1" fill="hold">
                                          <p:stCondLst>
                                            <p:cond delay="499"/>
                                          </p:stCondLst>
                                        </p:cTn>
                                        <p:tgtEl>
                                          <p:spTgt spid="1127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272"/>
                                        </p:tgtEl>
                                        <p:attrNameLst>
                                          <p:attrName>style.visibility</p:attrName>
                                        </p:attrNameLst>
                                      </p:cBhvr>
                                      <p:to>
                                        <p:strVal val="visible"/>
                                      </p:to>
                                    </p:set>
                                    <p:animEffect transition="in" filter="fade">
                                      <p:cBhvr>
                                        <p:cTn id="24" dur="500"/>
                                        <p:tgtEl>
                                          <p:spTgt spid="112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272"/>
                                        </p:tgtEl>
                                      </p:cBhvr>
                                    </p:animEffect>
                                    <p:set>
                                      <p:cBhvr>
                                        <p:cTn id="29" dur="1" fill="hold">
                                          <p:stCondLst>
                                            <p:cond delay="499"/>
                                          </p:stCondLst>
                                        </p:cTn>
                                        <p:tgtEl>
                                          <p:spTgt spid="1127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273"/>
                                        </p:tgtEl>
                                        <p:attrNameLst>
                                          <p:attrName>style.visibility</p:attrName>
                                        </p:attrNameLst>
                                      </p:cBhvr>
                                      <p:to>
                                        <p:strVal val="visible"/>
                                      </p:to>
                                    </p:set>
                                    <p:animEffect transition="in" filter="fade">
                                      <p:cBhvr>
                                        <p:cTn id="34"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2656"/>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EMV Transaction flow </a:t>
            </a:r>
            <a:r>
              <a:rPr lang="en-US" sz="2000" b="0" dirty="0" smtClean="0">
                <a:solidFill>
                  <a:schemeClr val="tx2">
                    <a:lumMod val="75000"/>
                    <a:lumOff val="25000"/>
                  </a:schemeClr>
                </a:solidFill>
                <a:ea typeface="ＭＳ Ｐゴシック" pitchFamily="34" charset="-128"/>
              </a:rPr>
              <a:t>contd…</a:t>
            </a:r>
            <a:endParaRPr lang="en-US" sz="3200" b="0" dirty="0" smtClean="0">
              <a:solidFill>
                <a:schemeClr val="tx2">
                  <a:lumMod val="75000"/>
                  <a:lumOff val="25000"/>
                </a:schemeClr>
              </a:solidFill>
              <a:ea typeface="ＭＳ Ｐゴシック" pitchFamily="34" charset="-128"/>
            </a:endParaRP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696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571" y="1089726"/>
            <a:ext cx="8430710" cy="5267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70</a:t>
            </a:fld>
            <a:endParaRPr lang="de-DE" dirty="0">
              <a:latin typeface="Calibri"/>
              <a:cs typeface="+mn-cs"/>
            </a:endParaRPr>
          </a:p>
        </p:txBody>
      </p:sp>
    </p:spTree>
    <p:extLst>
      <p:ext uri="{BB962C8B-B14F-4D97-AF65-F5344CB8AC3E}">
        <p14:creationId xmlns:p14="http://schemas.microsoft.com/office/powerpoint/2010/main" val="37361242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33359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EMV Transaction Decisions at a glance …</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1" name="Picture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590" y="1343297"/>
            <a:ext cx="7823646" cy="47263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236378" y="3646310"/>
            <a:ext cx="977334"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itchFamily="34" charset="0"/>
                <a:cs typeface="Calibri" pitchFamily="34" charset="0"/>
              </a:rPr>
              <a:t>0120/</a:t>
            </a:r>
            <a:endParaRPr lang="en-US" b="1" dirty="0">
              <a:solidFill>
                <a:schemeClr val="tx1"/>
              </a:solidFill>
              <a:latin typeface="Calibri" pitchFamily="34" charset="0"/>
              <a:cs typeface="Calibri" pitchFamily="34" charset="0"/>
            </a:endParaRPr>
          </a:p>
        </p:txBody>
      </p:sp>
      <p:sp>
        <p:nvSpPr>
          <p:cNvPr id="12" name="Rectangle 11"/>
          <p:cNvSpPr/>
          <p:nvPr/>
        </p:nvSpPr>
        <p:spPr>
          <a:xfrm>
            <a:off x="3739036" y="5543288"/>
            <a:ext cx="977334"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itchFamily="34" charset="0"/>
                <a:cs typeface="Calibri" pitchFamily="34" charset="0"/>
              </a:rPr>
              <a:t>0120/</a:t>
            </a:r>
            <a:endParaRPr lang="en-US" b="1" dirty="0">
              <a:solidFill>
                <a:schemeClr val="tx1"/>
              </a:solidFill>
              <a:latin typeface="Calibri" pitchFamily="34" charset="0"/>
              <a:cs typeface="Calibri" pitchFamily="34" charset="0"/>
            </a:endParaRPr>
          </a:p>
        </p:txBody>
      </p:sp>
      <p:sp>
        <p:nvSpPr>
          <p:cNvPr id="15" name="Rectangle 14"/>
          <p:cNvSpPr/>
          <p:nvPr/>
        </p:nvSpPr>
        <p:spPr>
          <a:xfrm>
            <a:off x="6385441" y="2944469"/>
            <a:ext cx="977334"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itchFamily="34" charset="0"/>
                <a:cs typeface="Calibri" pitchFamily="34" charset="0"/>
              </a:rPr>
              <a:t>0120/</a:t>
            </a:r>
            <a:endParaRPr lang="en-US" b="1" dirty="0">
              <a:solidFill>
                <a:schemeClr val="tx1"/>
              </a:solidFill>
              <a:latin typeface="Calibri" pitchFamily="34" charset="0"/>
              <a:cs typeface="Calibri" pitchFamily="34" charset="0"/>
            </a:endParaRPr>
          </a:p>
        </p:txBody>
      </p:sp>
      <p:sp>
        <p:nvSpPr>
          <p:cNvPr id="16" name="Rectangle 15"/>
          <p:cNvSpPr/>
          <p:nvPr/>
        </p:nvSpPr>
        <p:spPr>
          <a:xfrm>
            <a:off x="254883" y="5167039"/>
            <a:ext cx="977334"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itchFamily="34" charset="0"/>
                <a:cs typeface="Calibri" pitchFamily="34" charset="0"/>
              </a:rPr>
              <a:t>0100/</a:t>
            </a:r>
            <a:endParaRPr lang="en-US" b="1" dirty="0">
              <a:solidFill>
                <a:schemeClr val="tx1"/>
              </a:solidFill>
              <a:latin typeface="Calibri" pitchFamily="34" charset="0"/>
              <a:cs typeface="Calibri" pitchFamily="34" charset="0"/>
            </a:endParaRPr>
          </a:p>
        </p:txBody>
      </p:sp>
      <p:sp>
        <p:nvSpPr>
          <p:cNvPr id="17" name="Rectangle 16"/>
          <p:cNvSpPr/>
          <p:nvPr/>
        </p:nvSpPr>
        <p:spPr>
          <a:xfrm>
            <a:off x="2161430" y="3417708"/>
            <a:ext cx="977334" cy="336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libri" pitchFamily="34" charset="0"/>
                <a:cs typeface="Calibri" pitchFamily="34" charset="0"/>
              </a:rPr>
              <a:t>0110/</a:t>
            </a:r>
            <a:endParaRPr lang="en-US" b="1" dirty="0">
              <a:solidFill>
                <a:schemeClr val="tx1"/>
              </a:solidFill>
              <a:latin typeface="Calibri" pitchFamily="34" charset="0"/>
              <a:cs typeface="Calibri" pitchFamily="34" charset="0"/>
            </a:endParaRPr>
          </a:p>
        </p:txBody>
      </p:sp>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71</a:t>
            </a:fld>
            <a:endParaRPr lang="de-DE" dirty="0">
              <a:latin typeface="Calibri"/>
              <a:cs typeface="+mn-cs"/>
            </a:endParaRPr>
          </a:p>
        </p:txBody>
      </p:sp>
    </p:spTree>
    <p:extLst>
      <p:ext uri="{BB962C8B-B14F-4D97-AF65-F5344CB8AC3E}">
        <p14:creationId xmlns:p14="http://schemas.microsoft.com/office/powerpoint/2010/main" val="41081850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28600"/>
            <a:ext cx="6751638" cy="715963"/>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Usage of DES in Financial messages</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328495" y="1335427"/>
            <a:ext cx="8381502" cy="4247317"/>
          </a:xfrm>
          <a:prstGeom prst="rect">
            <a:avLst/>
          </a:prstGeom>
        </p:spPr>
        <p:txBody>
          <a:bodyPr wrap="square">
            <a:spAutoFit/>
          </a:bodyPr>
          <a:lstStyle/>
          <a:p>
            <a:pPr marL="342900" marR="0" lvl="0" indent="-342900">
              <a:lnSpc>
                <a:spcPct val="115000"/>
              </a:lnSpc>
              <a:spcBef>
                <a:spcPts val="600"/>
              </a:spcBef>
              <a:spcAft>
                <a:spcPts val="0"/>
              </a:spcAft>
              <a:buFont typeface="Symbol"/>
              <a:buChar char=""/>
            </a:pPr>
            <a:r>
              <a:rPr lang="en-US" sz="2000" dirty="0" smtClean="0">
                <a:latin typeface="Calibri"/>
                <a:ea typeface="Calibri"/>
                <a:cs typeface="Times New Roman"/>
              </a:rPr>
              <a:t>CVV/CVC key 	-	To generate CVV, iCVV, dCVV, CVV2 	-	Visa</a:t>
            </a:r>
          </a:p>
          <a:p>
            <a:pPr lvl="5">
              <a:lnSpc>
                <a:spcPct val="115000"/>
              </a:lnSpc>
              <a:spcBef>
                <a:spcPts val="600"/>
              </a:spcBef>
            </a:pPr>
            <a:r>
              <a:rPr lang="en-US" sz="2000" dirty="0" smtClean="0">
                <a:latin typeface="Calibri"/>
                <a:ea typeface="Calibri"/>
                <a:cs typeface="Times New Roman"/>
              </a:rPr>
              <a:t>		      CVC, </a:t>
            </a:r>
            <a:r>
              <a:rPr lang="en-US" sz="2000" dirty="0" err="1" smtClean="0">
                <a:latin typeface="Calibri"/>
                <a:ea typeface="Calibri"/>
                <a:cs typeface="Times New Roman"/>
              </a:rPr>
              <a:t>iCVC</a:t>
            </a:r>
            <a:r>
              <a:rPr lang="en-US" sz="2000" dirty="0" smtClean="0">
                <a:latin typeface="Calibri"/>
                <a:ea typeface="Calibri"/>
                <a:cs typeface="Times New Roman"/>
              </a:rPr>
              <a:t>, CVC3, CVC2 -	</a:t>
            </a:r>
            <a:r>
              <a:rPr lang="en-US" sz="2000" dirty="0" err="1" smtClean="0">
                <a:latin typeface="Calibri"/>
                <a:ea typeface="Calibri"/>
                <a:cs typeface="Times New Roman"/>
              </a:rPr>
              <a:t>Mastercard</a:t>
            </a:r>
            <a:endParaRPr lang="en-US" sz="2000" dirty="0">
              <a:latin typeface="Calibri"/>
              <a:ea typeface="Calibri"/>
              <a:cs typeface="Times New Roman"/>
            </a:endParaRPr>
          </a:p>
          <a:p>
            <a:pPr marL="342900" indent="-342900">
              <a:lnSpc>
                <a:spcPct val="115000"/>
              </a:lnSpc>
              <a:spcBef>
                <a:spcPts val="600"/>
              </a:spcBef>
              <a:buFont typeface="Symbol"/>
              <a:buChar char=""/>
            </a:pPr>
            <a:r>
              <a:rPr lang="en-US" sz="2000" dirty="0" smtClean="0">
                <a:latin typeface="Calibri"/>
                <a:ea typeface="Calibri"/>
                <a:cs typeface="Times New Roman"/>
              </a:rPr>
              <a:t>CSC Key	-	To generate 5CSC, </a:t>
            </a:r>
            <a:r>
              <a:rPr lang="en-US" sz="2000" dirty="0" err="1" smtClean="0">
                <a:latin typeface="Calibri"/>
                <a:ea typeface="Calibri"/>
                <a:cs typeface="Times New Roman"/>
              </a:rPr>
              <a:t>iCSC</a:t>
            </a:r>
            <a:r>
              <a:rPr lang="en-US" sz="2000" dirty="0" smtClean="0">
                <a:latin typeface="Calibri"/>
                <a:ea typeface="Calibri"/>
                <a:cs typeface="Times New Roman"/>
              </a:rPr>
              <a:t>, </a:t>
            </a:r>
            <a:r>
              <a:rPr lang="en-US" sz="2000" dirty="0" err="1" smtClean="0">
                <a:latin typeface="Calibri"/>
                <a:ea typeface="Calibri"/>
                <a:cs typeface="Times New Roman"/>
              </a:rPr>
              <a:t>iCSC</a:t>
            </a:r>
            <a:r>
              <a:rPr lang="en-US" sz="2000" dirty="0" smtClean="0">
                <a:latin typeface="Calibri"/>
                <a:ea typeface="Calibri"/>
                <a:cs typeface="Times New Roman"/>
              </a:rPr>
              <a:t>(2), 4DBC, 3SC -	Amex</a:t>
            </a:r>
          </a:p>
          <a:p>
            <a:pPr marL="342900" indent="-342900">
              <a:lnSpc>
                <a:spcPct val="115000"/>
              </a:lnSpc>
              <a:spcBef>
                <a:spcPts val="600"/>
              </a:spcBef>
              <a:buFont typeface="Symbol"/>
              <a:buChar char=""/>
            </a:pPr>
            <a:r>
              <a:rPr lang="en-US" sz="2000" dirty="0" smtClean="0">
                <a:latin typeface="Calibri"/>
                <a:ea typeface="Calibri"/>
                <a:cs typeface="Times New Roman"/>
              </a:rPr>
              <a:t>PIN Work Key	-	To encrypt clear PIN into 8 byte enciphered block</a:t>
            </a:r>
          </a:p>
          <a:p>
            <a:pPr marL="342900" indent="-342900">
              <a:lnSpc>
                <a:spcPct val="115000"/>
              </a:lnSpc>
              <a:spcBef>
                <a:spcPts val="600"/>
              </a:spcBef>
              <a:buFont typeface="Symbol"/>
              <a:buChar char=""/>
            </a:pPr>
            <a:r>
              <a:rPr lang="en-US" sz="2000" dirty="0" smtClean="0">
                <a:latin typeface="Calibri"/>
                <a:ea typeface="Calibri"/>
                <a:cs typeface="Times New Roman"/>
              </a:rPr>
              <a:t>Pin Key	-	To calculate PVV for Track 2 using Clear PIN</a:t>
            </a:r>
          </a:p>
          <a:p>
            <a:pPr marL="342900" indent="-342900">
              <a:lnSpc>
                <a:spcPct val="115000"/>
              </a:lnSpc>
              <a:spcBef>
                <a:spcPts val="600"/>
              </a:spcBef>
              <a:buFont typeface="Symbol"/>
              <a:buChar char=""/>
            </a:pPr>
            <a:r>
              <a:rPr lang="en-US" sz="2000" dirty="0" smtClean="0">
                <a:latin typeface="Calibri"/>
                <a:ea typeface="Calibri"/>
                <a:cs typeface="Times New Roman"/>
              </a:rPr>
              <a:t>MDK		-	To generate the ARQC – Signing the transaction data</a:t>
            </a:r>
          </a:p>
          <a:p>
            <a:pPr lvl="5">
              <a:lnSpc>
                <a:spcPct val="115000"/>
              </a:lnSpc>
              <a:spcBef>
                <a:spcPts val="600"/>
              </a:spcBef>
            </a:pPr>
            <a:r>
              <a:rPr lang="en-US" sz="2000" dirty="0" smtClean="0">
                <a:latin typeface="Calibri"/>
                <a:ea typeface="Calibri"/>
                <a:cs typeface="Times New Roman"/>
              </a:rPr>
              <a:t>	To validate ARPC</a:t>
            </a:r>
          </a:p>
          <a:p>
            <a:pPr lvl="5">
              <a:lnSpc>
                <a:spcPct val="115000"/>
              </a:lnSpc>
              <a:spcBef>
                <a:spcPts val="600"/>
              </a:spcBef>
            </a:pPr>
            <a:r>
              <a:rPr lang="en-US" sz="2000" dirty="0">
                <a:latin typeface="Calibri"/>
                <a:ea typeface="Calibri"/>
                <a:cs typeface="Times New Roman"/>
              </a:rPr>
              <a:t>	</a:t>
            </a:r>
            <a:r>
              <a:rPr lang="en-US" sz="2000" dirty="0" smtClean="0">
                <a:latin typeface="Calibri"/>
                <a:ea typeface="Calibri"/>
                <a:cs typeface="Times New Roman"/>
              </a:rPr>
              <a:t>AMEX Cryptogram version 2</a:t>
            </a:r>
          </a:p>
          <a:p>
            <a:pPr marL="342900" indent="-342900">
              <a:lnSpc>
                <a:spcPct val="115000"/>
              </a:lnSpc>
              <a:spcBef>
                <a:spcPts val="600"/>
              </a:spcBef>
              <a:buFont typeface="Arial" pitchFamily="34" charset="0"/>
              <a:buChar char="•"/>
            </a:pPr>
            <a:r>
              <a:rPr lang="en-US" sz="2000" dirty="0" smtClean="0">
                <a:latin typeface="Calibri"/>
                <a:ea typeface="Calibri"/>
                <a:cs typeface="Times New Roman"/>
              </a:rPr>
              <a:t>MAC	Key	-	To generate unique Message Authentication Code</a:t>
            </a:r>
          </a:p>
        </p:txBody>
      </p:sp>
      <p:sp>
        <p:nvSpPr>
          <p:cNvPr id="12" name="Rounded Rectangle 11"/>
          <p:cNvSpPr/>
          <p:nvPr/>
        </p:nvSpPr>
        <p:spPr>
          <a:xfrm>
            <a:off x="226763" y="1188276"/>
            <a:ext cx="855316" cy="213360"/>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cs typeface="Calibri" pitchFamily="34" charset="0"/>
              </a:rPr>
              <a:t>Important</a:t>
            </a:r>
            <a:endParaRPr lang="en-US" sz="1200" b="1" dirty="0">
              <a:solidFill>
                <a:schemeClr val="tx1"/>
              </a:solidFill>
              <a:latin typeface="Calibri" pitchFamily="34" charset="0"/>
              <a:cs typeface="Calibri" pitchFamily="34" charset="0"/>
            </a:endParaRPr>
          </a:p>
        </p:txBody>
      </p:sp>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72</a:t>
            </a:fld>
            <a:endParaRPr lang="de-DE" dirty="0">
              <a:latin typeface="Calibri"/>
              <a:cs typeface="+mn-cs"/>
            </a:endParaRPr>
          </a:p>
        </p:txBody>
      </p:sp>
    </p:spTree>
    <p:extLst>
      <p:ext uri="{BB962C8B-B14F-4D97-AF65-F5344CB8AC3E}">
        <p14:creationId xmlns:p14="http://schemas.microsoft.com/office/powerpoint/2010/main" val="1298805130"/>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28600"/>
            <a:ext cx="6751638" cy="715963"/>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Authorization Txn differentiation</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7" name="Rounded Rectangle 56"/>
          <p:cNvSpPr/>
          <p:nvPr/>
        </p:nvSpPr>
        <p:spPr>
          <a:xfrm>
            <a:off x="6498609" y="562060"/>
            <a:ext cx="855316" cy="213360"/>
          </a:xfrm>
          <a:prstGeom prst="roundRect">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alibri" pitchFamily="34" charset="0"/>
                <a:cs typeface="Calibri" pitchFamily="34" charset="0"/>
              </a:rPr>
              <a:t>Important</a:t>
            </a:r>
            <a:endParaRPr lang="en-US" sz="1200" b="1" dirty="0">
              <a:solidFill>
                <a:schemeClr val="tx1"/>
              </a:solidFill>
              <a:latin typeface="Calibri" pitchFamily="34" charset="0"/>
              <a:cs typeface="Calibr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086774654"/>
              </p:ext>
            </p:extLst>
          </p:nvPr>
        </p:nvGraphicFramePr>
        <p:xfrm>
          <a:off x="380998" y="1208879"/>
          <a:ext cx="8331065" cy="2778920"/>
        </p:xfrm>
        <a:graphic>
          <a:graphicData uri="http://schemas.openxmlformats.org/drawingml/2006/table">
            <a:tbl>
              <a:tblPr/>
              <a:tblGrid>
                <a:gridCol w="2216998"/>
                <a:gridCol w="870345"/>
                <a:gridCol w="831375"/>
                <a:gridCol w="2039466"/>
                <a:gridCol w="2372881"/>
              </a:tblGrid>
              <a:tr h="347365">
                <a:tc rowSpan="2">
                  <a:txBody>
                    <a:bodyPr/>
                    <a:lstStyle/>
                    <a:p>
                      <a:pPr algn="ctr" fontAlgn="ctr"/>
                      <a:r>
                        <a:rPr lang="en-IN" sz="1800" b="1" i="0" u="none" strike="noStrike" dirty="0">
                          <a:solidFill>
                            <a:srgbClr val="FFFFFF"/>
                          </a:solidFill>
                          <a:effectLst/>
                          <a:latin typeface="Calibri"/>
                        </a:rPr>
                        <a:t>Transaction Type</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gridSpan="3">
                  <a:txBody>
                    <a:bodyPr/>
                    <a:lstStyle/>
                    <a:p>
                      <a:pPr algn="ctr" fontAlgn="ctr"/>
                      <a:r>
                        <a:rPr lang="en-IN" sz="1800" b="1" i="0" u="none" strike="noStrike" dirty="0">
                          <a:solidFill>
                            <a:srgbClr val="FFFFFF"/>
                          </a:solidFill>
                          <a:effectLst/>
                          <a:latin typeface="Calibri"/>
                        </a:rPr>
                        <a:t>DE 22</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c hMerge="1">
                  <a:txBody>
                    <a:bodyPr/>
                    <a:lstStyle/>
                    <a:p>
                      <a:endParaRPr lang="en-IN"/>
                    </a:p>
                  </a:txBody>
                  <a:tcPr/>
                </a:tc>
                <a:tc hMerge="1">
                  <a:txBody>
                    <a:bodyPr/>
                    <a:lstStyle/>
                    <a:p>
                      <a:endParaRPr lang="en-IN"/>
                    </a:p>
                  </a:txBody>
                  <a:tcPr/>
                </a:tc>
                <a:tc rowSpan="2">
                  <a:txBody>
                    <a:bodyPr/>
                    <a:lstStyle/>
                    <a:p>
                      <a:pPr algn="ctr" fontAlgn="ctr"/>
                      <a:r>
                        <a:rPr lang="en-IN" sz="1800" b="1" i="0" u="none" strike="noStrike" dirty="0" smtClean="0">
                          <a:solidFill>
                            <a:srgbClr val="FFFFFF"/>
                          </a:solidFill>
                          <a:effectLst/>
                          <a:latin typeface="Calibri"/>
                        </a:rPr>
                        <a:t>Other Data</a:t>
                      </a:r>
                      <a:endParaRPr lang="en-IN" sz="1800" b="1" i="0" u="none" strike="noStrike" dirty="0">
                        <a:solidFill>
                          <a:srgbClr val="FFFFFF"/>
                        </a:solidFill>
                        <a:effectLst/>
                        <a:latin typeface="Calibri"/>
                      </a:endParaRP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66"/>
                    </a:solidFill>
                  </a:tcPr>
                </a:tc>
              </a:tr>
              <a:tr h="347365">
                <a:tc vMerge="1">
                  <a:txBody>
                    <a:bodyPr/>
                    <a:lstStyle/>
                    <a:p>
                      <a:endParaRPr lang="en-IN"/>
                    </a:p>
                  </a:txBody>
                  <a:tcPr/>
                </a:tc>
                <a:tc>
                  <a:txBody>
                    <a:bodyPr/>
                    <a:lstStyle/>
                    <a:p>
                      <a:pPr algn="ctr" fontAlgn="ctr"/>
                      <a:r>
                        <a:rPr lang="en-IN" sz="1800" b="1" i="0" u="none" strike="noStrike">
                          <a:solidFill>
                            <a:srgbClr val="FFFFFF"/>
                          </a:solidFill>
                          <a:effectLst/>
                          <a:latin typeface="Calibri"/>
                        </a:rPr>
                        <a:t>MC</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DD5"/>
                    </a:solidFill>
                  </a:tcPr>
                </a:tc>
                <a:tc>
                  <a:txBody>
                    <a:bodyPr/>
                    <a:lstStyle/>
                    <a:p>
                      <a:pPr algn="ctr" fontAlgn="ctr"/>
                      <a:r>
                        <a:rPr lang="en-IN" sz="1800" b="1" i="0" u="none" strike="noStrike">
                          <a:solidFill>
                            <a:srgbClr val="FFFFFF"/>
                          </a:solidFill>
                          <a:effectLst/>
                          <a:latin typeface="Calibri"/>
                        </a:rPr>
                        <a:t>VISA</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DD5"/>
                    </a:solidFill>
                  </a:tcPr>
                </a:tc>
                <a:tc>
                  <a:txBody>
                    <a:bodyPr/>
                    <a:lstStyle/>
                    <a:p>
                      <a:pPr algn="ctr" fontAlgn="ctr"/>
                      <a:r>
                        <a:rPr lang="en-IN" sz="1800" b="1" i="0" u="none" strike="noStrike">
                          <a:solidFill>
                            <a:srgbClr val="FFFFFF"/>
                          </a:solidFill>
                          <a:effectLst/>
                          <a:latin typeface="Calibri"/>
                        </a:rPr>
                        <a:t>AMEX</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38DD5"/>
                    </a:solidFill>
                  </a:tcPr>
                </a:tc>
                <a:tc vMerge="1">
                  <a:txBody>
                    <a:bodyPr/>
                    <a:lstStyle/>
                    <a:p>
                      <a:endParaRPr lang="en-IN"/>
                    </a:p>
                  </a:txBody>
                  <a:tcPr/>
                </a:tc>
              </a:tr>
              <a:tr h="347365">
                <a:tc>
                  <a:txBody>
                    <a:bodyPr/>
                    <a:lstStyle/>
                    <a:p>
                      <a:pPr algn="l" fontAlgn="b"/>
                      <a:r>
                        <a:rPr lang="en-IN" sz="1800" b="0" i="0" u="none" strike="noStrike" dirty="0">
                          <a:solidFill>
                            <a:srgbClr val="000000"/>
                          </a:solidFill>
                          <a:effectLst/>
                          <a:latin typeface="Calibri"/>
                        </a:rPr>
                        <a:t>Contactless EMV</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07</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07</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effectLst/>
                          <a:latin typeface="Calibri"/>
                        </a:rPr>
                        <a:t>5****X5*****</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Calibri"/>
                        </a:rPr>
                        <a:t>DE </a:t>
                      </a:r>
                      <a:r>
                        <a:rPr lang="en-IN" sz="1200" b="0" i="0" u="none" strike="noStrike" dirty="0" smtClean="0">
                          <a:solidFill>
                            <a:srgbClr val="000000"/>
                          </a:solidFill>
                          <a:effectLst/>
                          <a:latin typeface="Calibri"/>
                        </a:rPr>
                        <a:t>55, Track 2 with </a:t>
                      </a:r>
                      <a:r>
                        <a:rPr lang="en-IN" sz="1200" b="0" i="0" u="none" strike="noStrike" dirty="0" err="1" smtClean="0">
                          <a:solidFill>
                            <a:srgbClr val="000000"/>
                          </a:solidFill>
                          <a:effectLst/>
                          <a:latin typeface="Calibri"/>
                        </a:rPr>
                        <a:t>iCVV</a:t>
                      </a:r>
                      <a:r>
                        <a:rPr lang="en-IN" sz="1200" b="0" i="0" u="none" strike="noStrike" dirty="0" smtClean="0">
                          <a:solidFill>
                            <a:srgbClr val="000000"/>
                          </a:solidFill>
                          <a:effectLst/>
                          <a:latin typeface="Calibri"/>
                        </a:rPr>
                        <a:t>/</a:t>
                      </a:r>
                      <a:r>
                        <a:rPr lang="en-IN" sz="1200" b="0" i="0" u="none" strike="noStrike" dirty="0" err="1" smtClean="0">
                          <a:solidFill>
                            <a:srgbClr val="000000"/>
                          </a:solidFill>
                          <a:effectLst/>
                          <a:latin typeface="Calibri"/>
                        </a:rPr>
                        <a:t>iCVC</a:t>
                      </a:r>
                      <a:r>
                        <a:rPr lang="en-IN" sz="1200" b="0" i="0" u="none" strike="noStrike" dirty="0" smtClean="0">
                          <a:solidFill>
                            <a:srgbClr val="000000"/>
                          </a:solidFill>
                          <a:effectLst/>
                          <a:latin typeface="Calibri"/>
                        </a:rPr>
                        <a:t>/</a:t>
                      </a:r>
                      <a:r>
                        <a:rPr lang="en-IN" sz="1200" b="0" i="0" u="none" strike="noStrike" dirty="0" err="1" smtClean="0">
                          <a:solidFill>
                            <a:srgbClr val="000000"/>
                          </a:solidFill>
                          <a:effectLst/>
                          <a:latin typeface="Calibri"/>
                        </a:rPr>
                        <a:t>iCSC</a:t>
                      </a:r>
                      <a:endParaRPr lang="en-IN" sz="1200" b="0" i="0" u="none" strike="noStrike" dirty="0">
                        <a:solidFill>
                          <a:srgbClr val="000000"/>
                        </a:solidFill>
                        <a:effectLst/>
                        <a:latin typeface="Calibri"/>
                      </a:endParaRP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7365">
                <a:tc>
                  <a:txBody>
                    <a:bodyPr/>
                    <a:lstStyle/>
                    <a:p>
                      <a:pPr algn="l" fontAlgn="b"/>
                      <a:r>
                        <a:rPr lang="en-IN" sz="1800" b="0" i="0" u="none" strike="noStrike" dirty="0">
                          <a:solidFill>
                            <a:srgbClr val="000000"/>
                          </a:solidFill>
                          <a:effectLst/>
                          <a:latin typeface="Calibri"/>
                        </a:rPr>
                        <a:t>Contactless </a:t>
                      </a:r>
                      <a:r>
                        <a:rPr lang="en-IN" sz="1800" b="0" i="0" u="none" strike="noStrike" dirty="0" smtClean="0">
                          <a:solidFill>
                            <a:srgbClr val="000000"/>
                          </a:solidFill>
                          <a:effectLst/>
                          <a:latin typeface="Calibri"/>
                        </a:rPr>
                        <a:t>mag stripe</a:t>
                      </a:r>
                      <a:endParaRPr lang="en-IN" sz="1800" b="0" i="0" u="none" strike="noStrike" dirty="0">
                        <a:solidFill>
                          <a:srgbClr val="000000"/>
                        </a:solidFill>
                        <a:effectLst/>
                        <a:latin typeface="Calibri"/>
                      </a:endParaRP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91</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91</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2****X2*****</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smtClean="0">
                          <a:solidFill>
                            <a:srgbClr val="000000"/>
                          </a:solidFill>
                          <a:effectLst/>
                          <a:latin typeface="Calibri"/>
                        </a:rPr>
                        <a:t>Track</a:t>
                      </a:r>
                      <a:r>
                        <a:rPr lang="en-IN" sz="1200" b="0" i="0" u="none" strike="noStrike" baseline="0" dirty="0" smtClean="0">
                          <a:solidFill>
                            <a:srgbClr val="000000"/>
                          </a:solidFill>
                          <a:effectLst/>
                          <a:latin typeface="Calibri"/>
                        </a:rPr>
                        <a:t> 2 with </a:t>
                      </a:r>
                      <a:r>
                        <a:rPr lang="en-IN" sz="1200" b="0" i="0" u="none" strike="noStrike" baseline="0" dirty="0" err="1" smtClean="0">
                          <a:solidFill>
                            <a:srgbClr val="000000"/>
                          </a:solidFill>
                          <a:effectLst/>
                          <a:latin typeface="Calibri"/>
                        </a:rPr>
                        <a:t>dCVV</a:t>
                      </a:r>
                      <a:r>
                        <a:rPr lang="en-IN" sz="1200" b="0" i="0" u="none" strike="noStrike" baseline="0" dirty="0" smtClean="0">
                          <a:solidFill>
                            <a:srgbClr val="000000"/>
                          </a:solidFill>
                          <a:effectLst/>
                          <a:latin typeface="Calibri"/>
                        </a:rPr>
                        <a:t>/CVC3/Crypt </a:t>
                      </a:r>
                      <a:r>
                        <a:rPr lang="en-IN" sz="1200" b="0" i="0" u="none" strike="noStrike" baseline="0" dirty="0" err="1" smtClean="0">
                          <a:solidFill>
                            <a:srgbClr val="000000"/>
                          </a:solidFill>
                          <a:effectLst/>
                          <a:latin typeface="Calibri"/>
                        </a:rPr>
                        <a:t>Ver</a:t>
                      </a:r>
                      <a:r>
                        <a:rPr lang="en-IN" sz="1200" b="0" i="0" u="none" strike="noStrike" baseline="0" dirty="0" smtClean="0">
                          <a:solidFill>
                            <a:srgbClr val="000000"/>
                          </a:solidFill>
                          <a:effectLst/>
                          <a:latin typeface="Calibri"/>
                        </a:rPr>
                        <a:t> 2</a:t>
                      </a:r>
                      <a:endParaRPr lang="en-IN" sz="1200" b="0" i="0" u="none" strike="noStrike" dirty="0">
                        <a:solidFill>
                          <a:srgbClr val="000000"/>
                        </a:solidFill>
                        <a:effectLst/>
                        <a:latin typeface="Calibri"/>
                      </a:endParaRP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7365">
                <a:tc>
                  <a:txBody>
                    <a:bodyPr/>
                    <a:lstStyle/>
                    <a:p>
                      <a:pPr algn="l" fontAlgn="b"/>
                      <a:r>
                        <a:rPr lang="en-IN" sz="1800" b="0" i="0" u="none" strike="noStrike" dirty="0">
                          <a:solidFill>
                            <a:srgbClr val="000000"/>
                          </a:solidFill>
                          <a:effectLst/>
                          <a:latin typeface="Calibri"/>
                        </a:rPr>
                        <a:t>EMV Insert</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05</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05</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effectLst/>
                          <a:latin typeface="Calibri"/>
                        </a:rPr>
                        <a:t>5****15*****</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200" b="0" i="0" u="none" strike="noStrike" dirty="0" smtClean="0">
                          <a:solidFill>
                            <a:srgbClr val="000000"/>
                          </a:solidFill>
                          <a:effectLst/>
                          <a:latin typeface="Calibri"/>
                        </a:rPr>
                        <a:t>DE 55, Track 2 with </a:t>
                      </a:r>
                      <a:r>
                        <a:rPr lang="en-IN" sz="1200" b="0" i="0" u="none" strike="noStrike" dirty="0" err="1" smtClean="0">
                          <a:solidFill>
                            <a:srgbClr val="000000"/>
                          </a:solidFill>
                          <a:effectLst/>
                          <a:latin typeface="Calibri"/>
                        </a:rPr>
                        <a:t>iCVV</a:t>
                      </a:r>
                      <a:r>
                        <a:rPr lang="en-IN" sz="1200" b="0" i="0" u="none" strike="noStrike" dirty="0" smtClean="0">
                          <a:solidFill>
                            <a:srgbClr val="000000"/>
                          </a:solidFill>
                          <a:effectLst/>
                          <a:latin typeface="Calibri"/>
                        </a:rPr>
                        <a:t>/</a:t>
                      </a:r>
                      <a:r>
                        <a:rPr lang="en-IN" sz="1200" b="0" i="0" u="none" strike="noStrike" dirty="0" err="1" smtClean="0">
                          <a:solidFill>
                            <a:srgbClr val="000000"/>
                          </a:solidFill>
                          <a:effectLst/>
                          <a:latin typeface="Calibri"/>
                        </a:rPr>
                        <a:t>iCVC</a:t>
                      </a:r>
                      <a:r>
                        <a:rPr lang="en-IN" sz="1200" b="0" i="0" u="none" strike="noStrike" dirty="0" smtClean="0">
                          <a:solidFill>
                            <a:srgbClr val="000000"/>
                          </a:solidFill>
                          <a:effectLst/>
                          <a:latin typeface="Calibri"/>
                        </a:rPr>
                        <a:t>/</a:t>
                      </a:r>
                      <a:r>
                        <a:rPr lang="en-IN" sz="1200" b="0" i="0" u="none" strike="noStrike" dirty="0" err="1" smtClean="0">
                          <a:solidFill>
                            <a:srgbClr val="000000"/>
                          </a:solidFill>
                          <a:effectLst/>
                          <a:latin typeface="Calibri"/>
                        </a:rPr>
                        <a:t>iCSC</a:t>
                      </a:r>
                      <a:endParaRPr lang="en-IN" sz="1200" b="0" i="0" u="none" strike="noStrike" dirty="0">
                        <a:solidFill>
                          <a:srgbClr val="000000"/>
                        </a:solidFill>
                        <a:effectLst/>
                        <a:latin typeface="Calibri"/>
                      </a:endParaRP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7365">
                <a:tc>
                  <a:txBody>
                    <a:bodyPr/>
                    <a:lstStyle/>
                    <a:p>
                      <a:pPr algn="l" fontAlgn="b"/>
                      <a:r>
                        <a:rPr lang="en-IN" sz="1800" b="0" i="0" u="none" strike="noStrike" dirty="0">
                          <a:solidFill>
                            <a:srgbClr val="000000"/>
                          </a:solidFill>
                          <a:effectLst/>
                          <a:latin typeface="Calibri"/>
                        </a:rPr>
                        <a:t>Mag Stripe</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90</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90</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effectLst/>
                          <a:latin typeface="Calibri"/>
                        </a:rPr>
                        <a:t>2****12*****</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IN" sz="1200" b="0" i="0" u="none" strike="noStrike" dirty="0" smtClean="0">
                          <a:solidFill>
                            <a:srgbClr val="000000"/>
                          </a:solidFill>
                          <a:effectLst/>
                          <a:latin typeface="Calibri"/>
                        </a:rPr>
                        <a:t>Track 2 with CVV/CVC/5CSC</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7365">
                <a:tc>
                  <a:txBody>
                    <a:bodyPr/>
                    <a:lstStyle/>
                    <a:p>
                      <a:pPr algn="l" fontAlgn="b"/>
                      <a:r>
                        <a:rPr lang="en-IN" sz="1800" b="0" i="0" u="none" strike="noStrike" dirty="0">
                          <a:solidFill>
                            <a:srgbClr val="000000"/>
                          </a:solidFill>
                          <a:effectLst/>
                          <a:latin typeface="Calibri"/>
                        </a:rPr>
                        <a:t>Mag Stripe Fallback</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80</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90</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dirty="0">
                          <a:solidFill>
                            <a:srgbClr val="000000"/>
                          </a:solidFill>
                          <a:effectLst/>
                          <a:latin typeface="Calibri"/>
                        </a:rPr>
                        <a:t>2****19*****</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smtClean="0">
                          <a:solidFill>
                            <a:srgbClr val="000000"/>
                          </a:solidFill>
                          <a:effectLst/>
                          <a:latin typeface="Calibri"/>
                        </a:rPr>
                        <a:t>Track 2 with CVV/CVC/5CSC</a:t>
                      </a:r>
                      <a:endParaRPr lang="en-IN" sz="1200" b="0" i="0" u="none" strike="noStrike" dirty="0">
                        <a:solidFill>
                          <a:srgbClr val="000000"/>
                        </a:solidFill>
                        <a:effectLst/>
                        <a:latin typeface="Calibri"/>
                      </a:endParaRP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47365">
                <a:tc>
                  <a:txBody>
                    <a:bodyPr/>
                    <a:lstStyle/>
                    <a:p>
                      <a:pPr algn="l" fontAlgn="b"/>
                      <a:r>
                        <a:rPr lang="en-IN" sz="1800" b="0" i="0" u="none" strike="noStrike" dirty="0">
                          <a:solidFill>
                            <a:srgbClr val="000000"/>
                          </a:solidFill>
                          <a:effectLst/>
                          <a:latin typeface="Calibri"/>
                        </a:rPr>
                        <a:t>Manual</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01</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01</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800" b="0" i="0" u="none" strike="noStrike">
                          <a:solidFill>
                            <a:srgbClr val="000000"/>
                          </a:solidFill>
                          <a:effectLst/>
                          <a:latin typeface="Calibri"/>
                        </a:rPr>
                        <a:t>2****11*****</a:t>
                      </a: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IN" sz="1200" b="0" i="0" u="none" strike="noStrike" dirty="0">
                          <a:solidFill>
                            <a:srgbClr val="000000"/>
                          </a:solidFill>
                          <a:effectLst/>
                          <a:latin typeface="Calibri"/>
                        </a:rPr>
                        <a:t> </a:t>
                      </a:r>
                      <a:r>
                        <a:rPr lang="en-IN" sz="1200" b="0" i="0" u="none" strike="noStrike" dirty="0" smtClean="0">
                          <a:solidFill>
                            <a:srgbClr val="000000"/>
                          </a:solidFill>
                          <a:effectLst/>
                          <a:latin typeface="Calibri"/>
                        </a:rPr>
                        <a:t>CVV2/CVC2/3CSC or 4 DBC</a:t>
                      </a:r>
                      <a:endParaRPr lang="en-IN" sz="1200" b="0" i="0" u="none" strike="noStrike" dirty="0">
                        <a:solidFill>
                          <a:srgbClr val="000000"/>
                        </a:solidFill>
                        <a:effectLst/>
                        <a:latin typeface="Calibri"/>
                      </a:endParaRPr>
                    </a:p>
                  </a:txBody>
                  <a:tcPr marL="8792" marR="8792"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5" name="Slide Number Placeholder 4"/>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73</a:t>
            </a:fld>
            <a:endParaRPr lang="de-DE" dirty="0">
              <a:latin typeface="Calibri"/>
              <a:cs typeface="+mn-cs"/>
            </a:endParaRPr>
          </a:p>
        </p:txBody>
      </p:sp>
    </p:spTree>
    <p:extLst>
      <p:ext uri="{BB962C8B-B14F-4D97-AF65-F5344CB8AC3E}">
        <p14:creationId xmlns:p14="http://schemas.microsoft.com/office/powerpoint/2010/main" val="3625223287"/>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5"/>
          <p:cNvSpPr txBox="1">
            <a:spLocks/>
          </p:cNvSpPr>
          <p:nvPr/>
        </p:nvSpPr>
        <p:spPr>
          <a:xfrm>
            <a:off x="395288" y="6530968"/>
            <a:ext cx="8172482" cy="13839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solidFill>
                <a:effectLst/>
                <a:uLnTx/>
                <a:uFillTx/>
                <a:latin typeface="+mn-lt"/>
                <a:ea typeface="+mn-ea"/>
                <a:cs typeface="+mn-cs"/>
              </a:rPr>
              <a:t>© SQS Software Quality Systems</a:t>
            </a:r>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833211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260648"/>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Clearing Flow</a:t>
            </a:r>
          </a:p>
        </p:txBody>
      </p:sp>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5809" y="1022138"/>
            <a:ext cx="5096255" cy="5407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612" y="2135162"/>
            <a:ext cx="3226777"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163" y="2135163"/>
            <a:ext cx="3059723" cy="210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860200" y="3161548"/>
            <a:ext cx="1905167" cy="12275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66124" y="3109297"/>
            <a:ext cx="1978269"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8</a:t>
            </a:fld>
            <a:endParaRPr lang="de-DE" dirty="0">
              <a:latin typeface="Calibri"/>
              <a:cs typeface="+mn-cs"/>
            </a:endParaRPr>
          </a:p>
        </p:txBody>
      </p:sp>
    </p:spTree>
    <p:extLst>
      <p:ext uri="{BB962C8B-B14F-4D97-AF65-F5344CB8AC3E}">
        <p14:creationId xmlns:p14="http://schemas.microsoft.com/office/powerpoint/2010/main" val="3883874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Effect transition="in" filter="fade">
                                      <p:cBhvr>
                                        <p:cTn id="7" dur="500"/>
                                        <p:tgtEl>
                                          <p:spTgt spid="122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2292"/>
                                        </p:tgtEl>
                                      </p:cBhvr>
                                    </p:animEffect>
                                    <p:set>
                                      <p:cBhvr>
                                        <p:cTn id="12" dur="1" fill="hold">
                                          <p:stCondLst>
                                            <p:cond delay="499"/>
                                          </p:stCondLst>
                                        </p:cTn>
                                        <p:tgtEl>
                                          <p:spTgt spid="1229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2293"/>
                                        </p:tgtEl>
                                        <p:attrNameLst>
                                          <p:attrName>style.visibility</p:attrName>
                                        </p:attrNameLst>
                                      </p:cBhvr>
                                      <p:to>
                                        <p:strVal val="visible"/>
                                      </p:to>
                                    </p:set>
                                    <p:animEffect transition="in" filter="fade">
                                      <p:cBhvr>
                                        <p:cTn id="15"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idx="4294967295"/>
          </p:nvPr>
        </p:nvSpPr>
        <p:spPr>
          <a:xfrm>
            <a:off x="0" y="188640"/>
            <a:ext cx="7632700" cy="719138"/>
          </a:xfrm>
          <a:prstGeom prst="rect">
            <a:avLst/>
          </a:prstGeom>
        </p:spPr>
        <p:txBody>
          <a:bodyPr>
            <a:noAutofit/>
          </a:bodyPr>
          <a:lstStyle/>
          <a:p>
            <a:r>
              <a:rPr lang="en-US" sz="3200" dirty="0" smtClean="0">
                <a:solidFill>
                  <a:schemeClr val="tx2">
                    <a:lumMod val="75000"/>
                    <a:lumOff val="25000"/>
                  </a:schemeClr>
                </a:solidFill>
                <a:ea typeface="ＭＳ Ｐゴシック" pitchFamily="34" charset="-128"/>
              </a:rPr>
              <a:t>Settlement Flow</a:t>
            </a:r>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2851" y="1136465"/>
            <a:ext cx="6195652" cy="5259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8"/>
          <p:cNvGrpSpPr/>
          <p:nvPr/>
        </p:nvGrpSpPr>
        <p:grpSpPr>
          <a:xfrm>
            <a:off x="214165" y="368490"/>
            <a:ext cx="8667379" cy="6127844"/>
            <a:chOff x="232011" y="368490"/>
            <a:chExt cx="9389661" cy="6127844"/>
          </a:xfrm>
        </p:grpSpPr>
        <p:cxnSp>
          <p:nvCxnSpPr>
            <p:cNvPr id="10" name="Straight Connector 9"/>
            <p:cNvCxnSpPr/>
            <p:nvPr/>
          </p:nvCxnSpPr>
          <p:spPr>
            <a:xfrm>
              <a:off x="232011" y="955343"/>
              <a:ext cx="9376013"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45659" y="368490"/>
              <a:ext cx="1" cy="60050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94376" y="955343"/>
              <a:ext cx="27296" cy="554099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1331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74" y="2666288"/>
            <a:ext cx="2532185"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848957" y="3304904"/>
            <a:ext cx="711423" cy="195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6735" y="2609138"/>
            <a:ext cx="2373923"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4320" y="2666288"/>
            <a:ext cx="2338754"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ooter Placeholder 3"/>
          <p:cNvSpPr>
            <a:spLocks noGrp="1"/>
          </p:cNvSpPr>
          <p:nvPr>
            <p:ph type="ftr" sz="quarter" idx="11"/>
          </p:nvPr>
        </p:nvSpPr>
        <p:spPr/>
        <p:txBody>
          <a:bodyPr/>
          <a:lstStyle/>
          <a:p>
            <a:pPr fontAlgn="auto">
              <a:spcBef>
                <a:spcPts val="0"/>
              </a:spcBef>
              <a:spcAft>
                <a:spcPts val="0"/>
              </a:spcAft>
            </a:pPr>
            <a:r>
              <a:rPr lang="en-US" smtClean="0">
                <a:latin typeface="Calibri"/>
                <a:cs typeface="+mn-cs"/>
              </a:rPr>
              <a:t>© SQS Software Quality Systems</a:t>
            </a:r>
            <a:endParaRPr lang="de-DE" dirty="0">
              <a:latin typeface="Calibri"/>
              <a:cs typeface="+mn-cs"/>
            </a:endParaRPr>
          </a:p>
        </p:txBody>
      </p:sp>
      <p:sp>
        <p:nvSpPr>
          <p:cNvPr id="6" name="Slide Number Placeholder 5"/>
          <p:cNvSpPr>
            <a:spLocks noGrp="1"/>
          </p:cNvSpPr>
          <p:nvPr>
            <p:ph type="sldNum" sz="quarter" idx="12"/>
          </p:nvPr>
        </p:nvSpPr>
        <p:spPr/>
        <p:txBody>
          <a:bodyPr/>
          <a:lstStyle/>
          <a:p>
            <a:pPr fontAlgn="auto">
              <a:spcBef>
                <a:spcPts val="0"/>
              </a:spcBef>
              <a:spcAft>
                <a:spcPts val="0"/>
              </a:spcAft>
            </a:pPr>
            <a:fld id="{F219A1F5-B91F-4AB0-9BCF-8F2B2D26DDB9}" type="slidenum">
              <a:rPr lang="de-DE" smtClean="0">
                <a:latin typeface="Calibri"/>
                <a:cs typeface="+mn-cs"/>
              </a:rPr>
              <a:pPr fontAlgn="auto">
                <a:spcBef>
                  <a:spcPts val="0"/>
                </a:spcBef>
                <a:spcAft>
                  <a:spcPts val="0"/>
                </a:spcAft>
              </a:pPr>
              <a:t>9</a:t>
            </a:fld>
            <a:endParaRPr lang="de-DE" dirty="0">
              <a:latin typeface="Calibri"/>
              <a:cs typeface="+mn-cs"/>
            </a:endParaRPr>
          </a:p>
        </p:txBody>
      </p:sp>
    </p:spTree>
    <p:extLst>
      <p:ext uri="{BB962C8B-B14F-4D97-AF65-F5344CB8AC3E}">
        <p14:creationId xmlns:p14="http://schemas.microsoft.com/office/powerpoint/2010/main" val="31526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fade">
                                      <p:cBhvr>
                                        <p:cTn id="7" dur="500"/>
                                        <p:tgtEl>
                                          <p:spTgt spid="133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316"/>
                                        </p:tgtEl>
                                      </p:cBhvr>
                                    </p:animEffect>
                                    <p:set>
                                      <p:cBhvr>
                                        <p:cTn id="12" dur="1" fill="hold">
                                          <p:stCondLst>
                                            <p:cond delay="499"/>
                                          </p:stCondLst>
                                        </p:cTn>
                                        <p:tgtEl>
                                          <p:spTgt spid="13316"/>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animEffect transition="in" filter="fade">
                                      <p:cBhvr>
                                        <p:cTn id="15" dur="500"/>
                                        <p:tgtEl>
                                          <p:spTgt spid="133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3317"/>
                                        </p:tgtEl>
                                      </p:cBhvr>
                                    </p:animEffect>
                                    <p:set>
                                      <p:cBhvr>
                                        <p:cTn id="20" dur="1" fill="hold">
                                          <p:stCondLst>
                                            <p:cond delay="499"/>
                                          </p:stCondLst>
                                        </p:cTn>
                                        <p:tgtEl>
                                          <p:spTgt spid="13317"/>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3318"/>
                                        </p:tgtEl>
                                        <p:attrNameLst>
                                          <p:attrName>style.visibility</p:attrName>
                                        </p:attrNameLst>
                                      </p:cBhvr>
                                      <p:to>
                                        <p:strVal val="visible"/>
                                      </p:to>
                                    </p:set>
                                    <p:animEffect transition="in" filter="fade">
                                      <p:cBhvr>
                                        <p:cTn id="23"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NRSTYLE" val="01 Core message"/>
</p:tagLst>
</file>

<file path=ppt/tags/tag10.xml><?xml version="1.0" encoding="utf-8"?>
<p:tagLst xmlns:a="http://schemas.openxmlformats.org/drawingml/2006/main" xmlns:r="http://schemas.openxmlformats.org/officeDocument/2006/relationships" xmlns:p="http://schemas.openxmlformats.org/presentationml/2006/main">
  <p:tag name="RNRSTYLE" val="04 Text half page"/>
</p:tagLst>
</file>

<file path=ppt/tags/tag11.xml><?xml version="1.0" encoding="utf-8"?>
<p:tagLst xmlns:a="http://schemas.openxmlformats.org/drawingml/2006/main" xmlns:r="http://schemas.openxmlformats.org/officeDocument/2006/relationships" xmlns:p="http://schemas.openxmlformats.org/presentationml/2006/main">
  <p:tag name="RNRSTYLE" val="01 Chapter heading"/>
</p:tagLst>
</file>

<file path=ppt/tags/tag12.xml><?xml version="1.0" encoding="utf-8"?>
<p:tagLst xmlns:a="http://schemas.openxmlformats.org/drawingml/2006/main" xmlns:r="http://schemas.openxmlformats.org/officeDocument/2006/relationships" xmlns:p="http://schemas.openxmlformats.org/presentationml/2006/main">
  <p:tag name="RNRSTYLE" val="01 Kernaussage"/>
</p:tagLst>
</file>

<file path=ppt/tags/tag13.xml><?xml version="1.0" encoding="utf-8"?>
<p:tagLst xmlns:a="http://schemas.openxmlformats.org/drawingml/2006/main" xmlns:r="http://schemas.openxmlformats.org/officeDocument/2006/relationships" xmlns:p="http://schemas.openxmlformats.org/presentationml/2006/main">
  <p:tag name="RNRSTYLE" val="04 Text"/>
</p:tagLst>
</file>

<file path=ppt/tags/tag2.xml><?xml version="1.0" encoding="utf-8"?>
<p:tagLst xmlns:a="http://schemas.openxmlformats.org/drawingml/2006/main" xmlns:r="http://schemas.openxmlformats.org/officeDocument/2006/relationships" xmlns:p="http://schemas.openxmlformats.org/presentationml/2006/main">
  <p:tag name="RNRSTYLE" val="04 Text"/>
</p:tagLst>
</file>

<file path=ppt/tags/tag3.xml><?xml version="1.0" encoding="utf-8"?>
<p:tagLst xmlns:a="http://schemas.openxmlformats.org/drawingml/2006/main" xmlns:r="http://schemas.openxmlformats.org/officeDocument/2006/relationships" xmlns:p="http://schemas.openxmlformats.org/presentationml/2006/main">
  <p:tag name="RNRSTYLE" val="00 Subheading"/>
</p:tagLst>
</file>

<file path=ppt/tags/tag4.xml><?xml version="1.0" encoding="utf-8"?>
<p:tagLst xmlns:a="http://schemas.openxmlformats.org/drawingml/2006/main" xmlns:r="http://schemas.openxmlformats.org/officeDocument/2006/relationships" xmlns:p="http://schemas.openxmlformats.org/presentationml/2006/main">
  <p:tag name="RNRSTYLE" val="00 Title"/>
</p:tagLst>
</file>

<file path=ppt/tags/tag5.xml><?xml version="1.0" encoding="utf-8"?>
<p:tagLst xmlns:a="http://schemas.openxmlformats.org/drawingml/2006/main" xmlns:r="http://schemas.openxmlformats.org/officeDocument/2006/relationships" xmlns:p="http://schemas.openxmlformats.org/presentationml/2006/main">
  <p:tag name="RNRSTYLE" val="01 Core message"/>
</p:tagLst>
</file>

<file path=ppt/tags/tag6.xml><?xml version="1.0" encoding="utf-8"?>
<p:tagLst xmlns:a="http://schemas.openxmlformats.org/drawingml/2006/main" xmlns:r="http://schemas.openxmlformats.org/officeDocument/2006/relationships" xmlns:p="http://schemas.openxmlformats.org/presentationml/2006/main">
  <p:tag name="RNRSTYLE" val="04 Text"/>
</p:tagLst>
</file>

<file path=ppt/tags/tag7.xml><?xml version="1.0" encoding="utf-8"?>
<p:tagLst xmlns:a="http://schemas.openxmlformats.org/drawingml/2006/main" xmlns:r="http://schemas.openxmlformats.org/officeDocument/2006/relationships" xmlns:p="http://schemas.openxmlformats.org/presentationml/2006/main">
  <p:tag name="RNRSTYLE" val="01 Kapitelüberschrift"/>
</p:tagLst>
</file>

<file path=ppt/tags/tag8.xml><?xml version="1.0" encoding="utf-8"?>
<p:tagLst xmlns:a="http://schemas.openxmlformats.org/drawingml/2006/main" xmlns:r="http://schemas.openxmlformats.org/officeDocument/2006/relationships" xmlns:p="http://schemas.openxmlformats.org/presentationml/2006/main">
  <p:tag name="RNRSTYLE" val="01 Core message"/>
</p:tagLst>
</file>

<file path=ppt/tags/tag9.xml><?xml version="1.0" encoding="utf-8"?>
<p:tagLst xmlns:a="http://schemas.openxmlformats.org/drawingml/2006/main" xmlns:r="http://schemas.openxmlformats.org/officeDocument/2006/relationships" xmlns:p="http://schemas.openxmlformats.org/presentationml/2006/main">
  <p:tag name="RNRSTYLE" val="04 Text half page"/>
</p:tagLst>
</file>

<file path=ppt/theme/theme1.xml><?xml version="1.0" encoding="utf-8"?>
<a:theme xmlns:a="http://schemas.openxmlformats.org/drawingml/2006/main" name="PPT_Master_Germany_EN_2013">
  <a:themeElements>
    <a:clrScheme name="SQS Farbschema">
      <a:dk1>
        <a:srgbClr val="353535"/>
      </a:dk1>
      <a:lt1>
        <a:srgbClr val="FFFFFF"/>
      </a:lt1>
      <a:dk2>
        <a:srgbClr val="00645F"/>
      </a:dk2>
      <a:lt2>
        <a:srgbClr val="DDE3E4"/>
      </a:lt2>
      <a:accent1>
        <a:srgbClr val="82AA8E"/>
      </a:accent1>
      <a:accent2>
        <a:srgbClr val="81A6BD"/>
      </a:accent2>
      <a:accent3>
        <a:srgbClr val="A2B240"/>
      </a:accent3>
      <a:accent4>
        <a:srgbClr val="958C73"/>
      </a:accent4>
      <a:accent5>
        <a:srgbClr val="7F8EAF"/>
      </a:accent5>
      <a:accent6>
        <a:srgbClr val="CDC9AF"/>
      </a:accent6>
      <a:hlink>
        <a:srgbClr val="00645F"/>
      </a:hlink>
      <a:folHlink>
        <a:srgbClr val="958C73"/>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noFill/>
          <a:prstDash val="solid"/>
          <a:round/>
          <a:headEnd type="none" w="med" len="med"/>
          <a:tailEnd type="none" w="med" len="med"/>
        </a:ln>
        <a:effectLst/>
      </a:spPr>
      <a:bodyPr vert="horz" wrap="none" lIns="0" tIns="0" rIns="0" bIns="0" numCol="1" rtlCol="0" anchor="ctr" anchorCtr="0" compatLnSpc="1">
        <a:prstTxWarp prst="textNoShape">
          <a:avLst/>
        </a:prstTxWarp>
      </a:bodyPr>
      <a:lstStyle>
        <a:defPPr marL="0" marR="0" indent="0" algn="ctr" defTabSz="803275" rtl="0" eaLnBrk="1" fontAlgn="base" latinLnBrk="0" hangingPunct="1">
          <a:lnSpc>
            <a:spcPct val="130000"/>
          </a:lnSpc>
          <a:spcBef>
            <a:spcPct val="0"/>
          </a:spcBef>
          <a:spcAft>
            <a:spcPct val="0"/>
          </a:spcAft>
          <a:buClrTx/>
          <a:buSzPct val="120000"/>
          <a:buFontTx/>
          <a:buNone/>
          <a:tabLst/>
          <a:defRPr kumimoji="0" sz="1600" b="1" i="0" u="none" strike="noStrike" cap="none" normalizeH="0" baseline="0" smtClean="0">
            <a:ln>
              <a:noFill/>
            </a:ln>
            <a:solidFill>
              <a:schemeClr val="tx1"/>
            </a:solidFill>
            <a:effectLst/>
            <a:latin typeface="Arial" charset="0"/>
          </a:defRPr>
        </a:defPPr>
      </a:lstStyle>
    </a:spDef>
  </a:objectDefaults>
  <a:extraClrSchemeLst/>
</a:theme>
</file>

<file path=ppt/theme/theme2.xml><?xml version="1.0" encoding="utf-8"?>
<a:theme xmlns:a="http://schemas.openxmlformats.org/drawingml/2006/main" name="PPT_Master_2010_USA">
  <a:themeElements>
    <a:clrScheme name="SQS 2010">
      <a:dk1>
        <a:srgbClr val="003399"/>
      </a:dk1>
      <a:lt1>
        <a:srgbClr val="FFFFFF"/>
      </a:lt1>
      <a:dk2>
        <a:srgbClr val="009933"/>
      </a:dk2>
      <a:lt2>
        <a:srgbClr val="000000"/>
      </a:lt2>
      <a:accent1>
        <a:srgbClr val="003399"/>
      </a:accent1>
      <a:accent2>
        <a:srgbClr val="009933"/>
      </a:accent2>
      <a:accent3>
        <a:srgbClr val="FFFFFF"/>
      </a:accent3>
      <a:accent4>
        <a:srgbClr val="002A82"/>
      </a:accent4>
      <a:accent5>
        <a:srgbClr val="5675AF"/>
      </a:accent5>
      <a:accent6>
        <a:srgbClr val="C0DEC1"/>
      </a:accent6>
      <a:hlink>
        <a:srgbClr val="003399"/>
      </a:hlink>
      <a:folHlink>
        <a:srgbClr val="5675AF"/>
      </a:folHlink>
    </a:clrScheme>
    <a:fontScheme name="SQS 2008">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accent2"/>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803275" rtl="0" eaLnBrk="1" fontAlgn="base" latinLnBrk="0" hangingPunct="1">
          <a:lnSpc>
            <a:spcPct val="130000"/>
          </a:lnSpc>
          <a:spcBef>
            <a:spcPct val="0"/>
          </a:spcBef>
          <a:spcAft>
            <a:spcPct val="0"/>
          </a:spcAft>
          <a:buClrTx/>
          <a:buSzPct val="120000"/>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accent2"/>
          </a:solidFill>
          <a:prstDash val="solid"/>
          <a:round/>
          <a:headEnd type="none" w="med" len="med"/>
          <a:tailEnd type="none" w="med" len="med"/>
        </a:ln>
        <a:effectLst/>
      </a:spPr>
      <a:bodyPr vert="horz" wrap="none" lIns="0" tIns="0" rIns="0" bIns="0" numCol="1" anchor="ctr" anchorCtr="0" compatLnSpc="1">
        <a:prstTxWarp prst="textNoShape">
          <a:avLst/>
        </a:prstTxWarp>
      </a:bodyPr>
      <a:lstStyle>
        <a:defPPr marL="0" marR="0" indent="0" algn="ctr" defTabSz="803275" rtl="0" eaLnBrk="1" fontAlgn="base" latinLnBrk="0" hangingPunct="1">
          <a:lnSpc>
            <a:spcPct val="130000"/>
          </a:lnSpc>
          <a:spcBef>
            <a:spcPct val="0"/>
          </a:spcBef>
          <a:spcAft>
            <a:spcPct val="0"/>
          </a:spcAft>
          <a:buClrTx/>
          <a:buSzPct val="120000"/>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SQS 2008 1">
        <a:dk1>
          <a:srgbClr val="003399"/>
        </a:dk1>
        <a:lt1>
          <a:srgbClr val="FFFFFF"/>
        </a:lt1>
        <a:dk2>
          <a:srgbClr val="009933"/>
        </a:dk2>
        <a:lt2>
          <a:srgbClr val="000000"/>
        </a:lt2>
        <a:accent1>
          <a:srgbClr val="003399"/>
        </a:accent1>
        <a:accent2>
          <a:srgbClr val="009933"/>
        </a:accent2>
        <a:accent3>
          <a:srgbClr val="FFFFFF"/>
        </a:accent3>
        <a:accent4>
          <a:srgbClr val="002A82"/>
        </a:accent4>
        <a:accent5>
          <a:srgbClr val="AAADCA"/>
        </a:accent5>
        <a:accent6>
          <a:srgbClr val="008A2D"/>
        </a:accent6>
        <a:hlink>
          <a:srgbClr val="C0DEC1"/>
        </a:hlink>
        <a:folHlink>
          <a:srgbClr val="5675A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PT_Master_Germany_EN_2013">
  <a:themeElements>
    <a:clrScheme name="SQS Farbschema">
      <a:dk1>
        <a:srgbClr val="353535"/>
      </a:dk1>
      <a:lt1>
        <a:srgbClr val="FFFFFF"/>
      </a:lt1>
      <a:dk2>
        <a:srgbClr val="00645F"/>
      </a:dk2>
      <a:lt2>
        <a:srgbClr val="DDE3E4"/>
      </a:lt2>
      <a:accent1>
        <a:srgbClr val="82AA8E"/>
      </a:accent1>
      <a:accent2>
        <a:srgbClr val="81A6BD"/>
      </a:accent2>
      <a:accent3>
        <a:srgbClr val="A2B240"/>
      </a:accent3>
      <a:accent4>
        <a:srgbClr val="958C73"/>
      </a:accent4>
      <a:accent5>
        <a:srgbClr val="7F8EAF"/>
      </a:accent5>
      <a:accent6>
        <a:srgbClr val="CDC9AF"/>
      </a:accent6>
      <a:hlink>
        <a:srgbClr val="00645F"/>
      </a:hlink>
      <a:folHlink>
        <a:srgbClr val="958C73"/>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noFill/>
          <a:prstDash val="solid"/>
          <a:round/>
          <a:headEnd type="none" w="med" len="med"/>
          <a:tailEnd type="none" w="med" len="med"/>
        </a:ln>
        <a:effectLst/>
      </a:spPr>
      <a:bodyPr vert="horz" wrap="none" lIns="0" tIns="0" rIns="0" bIns="0" numCol="1" rtlCol="0" anchor="ctr" anchorCtr="0" compatLnSpc="1">
        <a:prstTxWarp prst="textNoShape">
          <a:avLst/>
        </a:prstTxWarp>
      </a:bodyPr>
      <a:lstStyle>
        <a:defPPr marL="0" marR="0" indent="0" algn="ctr" defTabSz="803275" rtl="0" eaLnBrk="1" fontAlgn="base" latinLnBrk="0" hangingPunct="1">
          <a:lnSpc>
            <a:spcPct val="130000"/>
          </a:lnSpc>
          <a:spcBef>
            <a:spcPct val="0"/>
          </a:spcBef>
          <a:spcAft>
            <a:spcPct val="0"/>
          </a:spcAft>
          <a:buClrTx/>
          <a:buSzPct val="120000"/>
          <a:buFontTx/>
          <a:buNone/>
          <a:tabLst/>
          <a:defRPr kumimoji="0" sz="1600" b="1" i="0" u="none" strike="noStrike" cap="none" normalizeH="0" baseline="0" smtClean="0">
            <a:ln>
              <a:noFill/>
            </a:ln>
            <a:solidFill>
              <a:schemeClr val="tx1"/>
            </a:solidFill>
            <a:effectLst/>
            <a:latin typeface="Arial" charset="0"/>
          </a:defRPr>
        </a:defPPr>
      </a:lstStyle>
    </a:spDef>
  </a:objectDefaults>
  <a:extraClrSchemeLst/>
</a:theme>
</file>

<file path=ppt/theme/theme4.xml><?xml version="1.0" encoding="utf-8"?>
<a:theme xmlns:a="http://schemas.openxmlformats.org/drawingml/2006/main" name="2_PPT_Master_Germany_EN_2013">
  <a:themeElements>
    <a:clrScheme name="SQS Farbschema">
      <a:dk1>
        <a:srgbClr val="353535"/>
      </a:dk1>
      <a:lt1>
        <a:srgbClr val="FFFFFF"/>
      </a:lt1>
      <a:dk2>
        <a:srgbClr val="00645F"/>
      </a:dk2>
      <a:lt2>
        <a:srgbClr val="DDE3E4"/>
      </a:lt2>
      <a:accent1>
        <a:srgbClr val="82AA8E"/>
      </a:accent1>
      <a:accent2>
        <a:srgbClr val="81A6BD"/>
      </a:accent2>
      <a:accent3>
        <a:srgbClr val="A2B240"/>
      </a:accent3>
      <a:accent4>
        <a:srgbClr val="958C73"/>
      </a:accent4>
      <a:accent5>
        <a:srgbClr val="7F8EAF"/>
      </a:accent5>
      <a:accent6>
        <a:srgbClr val="CDC9AF"/>
      </a:accent6>
      <a:hlink>
        <a:srgbClr val="00645F"/>
      </a:hlink>
      <a:folHlink>
        <a:srgbClr val="958C73"/>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noFill/>
          <a:prstDash val="solid"/>
          <a:round/>
          <a:headEnd type="none" w="med" len="med"/>
          <a:tailEnd type="none" w="med" len="med"/>
        </a:ln>
        <a:effectLst/>
      </a:spPr>
      <a:bodyPr vert="horz" wrap="none" lIns="0" tIns="0" rIns="0" bIns="0" numCol="1" rtlCol="0" anchor="ctr" anchorCtr="0" compatLnSpc="1">
        <a:prstTxWarp prst="textNoShape">
          <a:avLst/>
        </a:prstTxWarp>
      </a:bodyPr>
      <a:lstStyle>
        <a:defPPr marL="0" marR="0" indent="0" algn="ctr" defTabSz="803275" rtl="0" eaLnBrk="1" fontAlgn="base" latinLnBrk="0" hangingPunct="1">
          <a:lnSpc>
            <a:spcPct val="130000"/>
          </a:lnSpc>
          <a:spcBef>
            <a:spcPct val="0"/>
          </a:spcBef>
          <a:spcAft>
            <a:spcPct val="0"/>
          </a:spcAft>
          <a:buClrTx/>
          <a:buSzPct val="120000"/>
          <a:buFontTx/>
          <a:buNone/>
          <a:tabLst/>
          <a:defRPr kumimoji="0" sz="1600" b="1" i="0" u="none" strike="noStrike" cap="none" normalizeH="0" baseline="0" smtClean="0">
            <a:ln>
              <a:noFill/>
            </a:ln>
            <a:solidFill>
              <a:schemeClr val="tx1"/>
            </a:solidFill>
            <a:effectLst/>
            <a:latin typeface="Arial" charset="0"/>
          </a:defRPr>
        </a:defPPr>
      </a:lstStyle>
    </a:spDef>
  </a:objectDefaults>
  <a:extraClrSchemeLst/>
</a:theme>
</file>

<file path=ppt/theme/theme5.xml><?xml version="1.0" encoding="utf-8"?>
<a:theme xmlns:a="http://schemas.openxmlformats.org/drawingml/2006/main" name="4_PPT_Master_Germany_EN_2013">
  <a:themeElements>
    <a:clrScheme name="SQS Farbschema">
      <a:dk1>
        <a:srgbClr val="353535"/>
      </a:dk1>
      <a:lt1>
        <a:srgbClr val="FFFFFF"/>
      </a:lt1>
      <a:dk2>
        <a:srgbClr val="00645F"/>
      </a:dk2>
      <a:lt2>
        <a:srgbClr val="DDE3E4"/>
      </a:lt2>
      <a:accent1>
        <a:srgbClr val="82AA8E"/>
      </a:accent1>
      <a:accent2>
        <a:srgbClr val="81A6BD"/>
      </a:accent2>
      <a:accent3>
        <a:srgbClr val="A2B240"/>
      </a:accent3>
      <a:accent4>
        <a:srgbClr val="958C73"/>
      </a:accent4>
      <a:accent5>
        <a:srgbClr val="7F8EAF"/>
      </a:accent5>
      <a:accent6>
        <a:srgbClr val="CDC9AF"/>
      </a:accent6>
      <a:hlink>
        <a:srgbClr val="00645F"/>
      </a:hlink>
      <a:folHlink>
        <a:srgbClr val="958C73"/>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noFill/>
          <a:prstDash val="solid"/>
          <a:round/>
          <a:headEnd type="none" w="med" len="med"/>
          <a:tailEnd type="none" w="med" len="med"/>
        </a:ln>
        <a:effectLst/>
      </a:spPr>
      <a:bodyPr vert="horz" wrap="none" lIns="0" tIns="0" rIns="0" bIns="0" numCol="1" rtlCol="0" anchor="ctr" anchorCtr="0" compatLnSpc="1">
        <a:prstTxWarp prst="textNoShape">
          <a:avLst/>
        </a:prstTxWarp>
      </a:bodyPr>
      <a:lstStyle>
        <a:defPPr marL="0" marR="0" indent="0" algn="ctr" defTabSz="803275" rtl="0" eaLnBrk="1" fontAlgn="base" latinLnBrk="0" hangingPunct="1">
          <a:lnSpc>
            <a:spcPct val="130000"/>
          </a:lnSpc>
          <a:spcBef>
            <a:spcPct val="0"/>
          </a:spcBef>
          <a:spcAft>
            <a:spcPct val="0"/>
          </a:spcAft>
          <a:buClrTx/>
          <a:buSzPct val="120000"/>
          <a:buFontTx/>
          <a:buNone/>
          <a:tabLst/>
          <a:defRPr kumimoji="0" sz="1600" b="1" i="0" u="none" strike="noStrike" cap="none" normalizeH="0" baseline="0" smtClean="0">
            <a:ln>
              <a:noFill/>
            </a:ln>
            <a:solidFill>
              <a:schemeClr val="tx1"/>
            </a:solidFill>
            <a:effectLst/>
            <a:latin typeface="Arial" charset="0"/>
          </a:defRPr>
        </a:defPPr>
      </a:lstStyle>
    </a:spDef>
    <a:lnDef>
      <a:spPr>
        <a:ln w="38100">
          <a:solidFill>
            <a:srgbClr val="FF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8BC41917B767459B2FA79083AE5D43" ma:contentTypeVersion="11" ma:contentTypeDescription="Create a new document." ma:contentTypeScope="" ma:versionID="92673a4697b7fe398efb358848371116">
  <xsd:schema xmlns:xsd="http://www.w3.org/2001/XMLSchema" xmlns:xs="http://www.w3.org/2001/XMLSchema" xmlns:p="http://schemas.microsoft.com/office/2006/metadata/properties" xmlns:ns2="50f40d93-e825-4502-88ee-43e32d753520" targetNamespace="http://schemas.microsoft.com/office/2006/metadata/properties" ma:root="true" ma:fieldsID="88e78ea0af5a1521b330886ae96fea11" ns2:_="">
    <xsd:import namespace="50f40d93-e825-4502-88ee-43e32d753520"/>
    <xsd:element name="properties">
      <xsd:complexType>
        <xsd:sequence>
          <xsd:element name="documentManagement">
            <xsd:complexType>
              <xsd:all>
                <xsd:element ref="ns2:Languag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f40d93-e825-4502-88ee-43e32d753520" elementFormDefault="qualified">
    <xsd:import namespace="http://schemas.microsoft.com/office/2006/documentManagement/types"/>
    <xsd:import namespace="http://schemas.microsoft.com/office/infopath/2007/PartnerControls"/>
    <xsd:element name="Language" ma:index="8" nillable="true" ma:displayName="Language" ma:internalName="Languag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anguage xmlns="50f40d93-e825-4502-88ee-43e32d75352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EC4831-7B79-490F-9462-C75558607F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f40d93-e825-4502-88ee-43e32d7535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C162E1-526E-4220-8948-813826D8E521}">
  <ds:schemaRefs>
    <ds:schemaRef ds:uri="http://schemas.openxmlformats.org/package/2006/metadata/core-properties"/>
    <ds:schemaRef ds:uri="http://purl.org/dc/dcmitype/"/>
    <ds:schemaRef ds:uri="http://purl.org/dc/terms/"/>
    <ds:schemaRef ds:uri="http://www.w3.org/XML/1998/namespace"/>
    <ds:schemaRef ds:uri="http://schemas.microsoft.com/office/2006/documentManagement/types"/>
    <ds:schemaRef ds:uri="http://purl.org/dc/elements/1.1/"/>
    <ds:schemaRef ds:uri="http://schemas.microsoft.com/office/infopath/2007/PartnerControls"/>
    <ds:schemaRef ds:uri="50f40d93-e825-4502-88ee-43e32d753520"/>
    <ds:schemaRef ds:uri="http://schemas.microsoft.com/office/2006/metadata/properties"/>
  </ds:schemaRefs>
</ds:datastoreItem>
</file>

<file path=customXml/itemProps3.xml><?xml version="1.0" encoding="utf-8"?>
<ds:datastoreItem xmlns:ds="http://schemas.openxmlformats.org/officeDocument/2006/customXml" ds:itemID="{3B318FC3-2F12-4A4A-A78B-E77C883BD5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PPT_Master_Germany_EN_2013</Template>
  <TotalTime>7719</TotalTime>
  <Words>5320</Words>
  <Application>Microsoft Office PowerPoint</Application>
  <PresentationFormat>On-screen Show (4:3)</PresentationFormat>
  <Paragraphs>1383</Paragraphs>
  <Slides>74</Slides>
  <Notes>24</Notes>
  <HiddenSlides>1</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4</vt:i4>
      </vt:variant>
      <vt:variant>
        <vt:lpstr>Slide Titles</vt:lpstr>
      </vt:variant>
      <vt:variant>
        <vt:i4>74</vt:i4>
      </vt:variant>
    </vt:vector>
  </HeadingPairs>
  <TitlesOfParts>
    <vt:vector size="95" baseType="lpstr">
      <vt:lpstr>MS PGothic</vt:lpstr>
      <vt:lpstr>Arial</vt:lpstr>
      <vt:lpstr>Book Antiqua</vt:lpstr>
      <vt:lpstr>Calibri</vt:lpstr>
      <vt:lpstr>Cambria</vt:lpstr>
      <vt:lpstr>Courier New</vt:lpstr>
      <vt:lpstr>Georgia</vt:lpstr>
      <vt:lpstr>Helvetica</vt:lpstr>
      <vt:lpstr>Symbol</vt:lpstr>
      <vt:lpstr>Tahoma</vt:lpstr>
      <vt:lpstr>Times New Roman</vt:lpstr>
      <vt:lpstr>Wingdings</vt:lpstr>
      <vt:lpstr>PPT_Master_Germany_EN_2013</vt:lpstr>
      <vt:lpstr>PPT_Master_2010_USA</vt:lpstr>
      <vt:lpstr>1_PPT_Master_Germany_EN_2013</vt:lpstr>
      <vt:lpstr>2_PPT_Master_Germany_EN_2013</vt:lpstr>
      <vt:lpstr>4_PPT_Master_Germany_EN_2013</vt:lpstr>
      <vt:lpstr>Document</vt:lpstr>
      <vt:lpstr>Acrobat Document</vt:lpstr>
      <vt:lpstr>Worksheet</vt:lpstr>
      <vt:lpstr>Packager Shell Object</vt:lpstr>
      <vt:lpstr>PowerPoint Presentation</vt:lpstr>
      <vt:lpstr>PowerPoint Presentation</vt:lpstr>
      <vt:lpstr>PowerPoint Presentation</vt:lpstr>
      <vt:lpstr>PowerPoint Presentation</vt:lpstr>
      <vt:lpstr>Terminology</vt:lpstr>
      <vt:lpstr>PowerPoint Presentation</vt:lpstr>
      <vt:lpstr>Authorization Message Flow</vt:lpstr>
      <vt:lpstr>Clearing Flow</vt:lpstr>
      <vt:lpstr>Settlement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Message schema for financial messaging</vt:lpstr>
      <vt:lpstr>ISO 8583 Message Structure</vt:lpstr>
      <vt:lpstr>ISO 8583 interpretation</vt:lpstr>
      <vt:lpstr>ISO 8583 interpretation (contd..)</vt:lpstr>
      <vt:lpstr>ISO 8583 interpretation (contd..)</vt:lpstr>
      <vt:lpstr>ISO 8583 interpretation (contd..)</vt:lpstr>
      <vt:lpstr>ISO 8583 MTI examples</vt:lpstr>
      <vt:lpstr>ISO 8583 MTI examples</vt:lpstr>
      <vt:lpstr>Bitmaps</vt:lpstr>
      <vt:lpstr>Hexadecimal and Binary</vt:lpstr>
      <vt:lpstr>Hexadecimal and Binary</vt:lpstr>
      <vt:lpstr>ASCII – DECIMAL – HEX - CHAR</vt:lpstr>
      <vt:lpstr>Data Elements Format Interpretation</vt:lpstr>
      <vt:lpstr>Data Elements Format Interpretation</vt:lpstr>
      <vt:lpstr>ISO 8583 data elements</vt:lpstr>
      <vt:lpstr>ISO 8583 data elements</vt:lpstr>
      <vt:lpstr>ISO 8583 data elements</vt:lpstr>
      <vt:lpstr>ISO 8583 data elements</vt:lpstr>
      <vt:lpstr>Embossing</vt:lpstr>
      <vt:lpstr>Session 2</vt:lpstr>
      <vt:lpstr>Cards and Devices to evolve</vt:lpstr>
      <vt:lpstr>Why Chip?</vt:lpstr>
      <vt:lpstr>Can’t Magnetic Stripe Help? </vt:lpstr>
      <vt:lpstr>Why Is Chip Better?</vt:lpstr>
      <vt:lpstr>EMV Origination</vt:lpstr>
      <vt:lpstr>Coverage of the specifications</vt:lpstr>
      <vt:lpstr>More on EMV…</vt:lpstr>
      <vt:lpstr>More on EMV…</vt:lpstr>
      <vt:lpstr>Chip card terminology Hierarchy</vt:lpstr>
      <vt:lpstr>Anatomy of chip card</vt:lpstr>
      <vt:lpstr>Mag stripe vs Chip</vt:lpstr>
      <vt:lpstr>Security benefits of EMV</vt:lpstr>
      <vt:lpstr>Business and Operational benefits of EMV</vt:lpstr>
      <vt:lpstr>EMV Reduces Fraud in Card Present Scenarios</vt:lpstr>
      <vt:lpstr>EMV Environment</vt:lpstr>
      <vt:lpstr>Fallback Transactions</vt:lpstr>
      <vt:lpstr>Technical Fallbacks</vt:lpstr>
      <vt:lpstr>Electronic fallbacks</vt:lpstr>
      <vt:lpstr>The CHIP Profile</vt:lpstr>
      <vt:lpstr>EMV data on the CHIP</vt:lpstr>
      <vt:lpstr>ISO8583 – DE 55 –Chip data</vt:lpstr>
      <vt:lpstr>EMV Commands</vt:lpstr>
      <vt:lpstr>Registered EMV Apps with ISO 7816-5 RA</vt:lpstr>
      <vt:lpstr>Offline Data Authentication</vt:lpstr>
      <vt:lpstr>Offline Counters and Limits</vt:lpstr>
      <vt:lpstr>EMV Transaction flow</vt:lpstr>
      <vt:lpstr>EMV Transaction flow contd…</vt:lpstr>
      <vt:lpstr>EMV Transaction flow contd…</vt:lpstr>
      <vt:lpstr>EMV Transaction Decisions at a glance …</vt:lpstr>
      <vt:lpstr>Usage of DES in Financial messages</vt:lpstr>
      <vt:lpstr>Authorization Txn differentiation</vt:lpstr>
      <vt:lpstr>PowerPoint Presentation</vt:lpstr>
    </vt:vector>
  </TitlesOfParts>
  <Company>SQS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to FIS</dc:title>
  <dc:creator>Verena Ruckes</dc:creator>
  <cp:lastModifiedBy>Srinivasa Sundar.B</cp:lastModifiedBy>
  <cp:revision>960</cp:revision>
  <cp:lastPrinted>2014-01-14T16:23:41Z</cp:lastPrinted>
  <dcterms:created xsi:type="dcterms:W3CDTF">2013-02-15T06:48:38Z</dcterms:created>
  <dcterms:modified xsi:type="dcterms:W3CDTF">2016-01-20T07:34:20Z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0x010100BB8BC41917B767459B2FA79083AE5D43</vt:lpwstr>
  </property>
</Properties>
</file>